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843" r:id="rId1"/>
  </p:sldMasterIdLst>
  <p:notesMasterIdLst>
    <p:notesMasterId r:id="rId39"/>
  </p:notesMasterIdLst>
  <p:handoutMasterIdLst>
    <p:handoutMasterId r:id="rId40"/>
  </p:handoutMasterIdLst>
  <p:sldIdLst>
    <p:sldId id="555" r:id="rId2"/>
    <p:sldId id="783" r:id="rId3"/>
    <p:sldId id="747" r:id="rId4"/>
    <p:sldId id="858" r:id="rId5"/>
    <p:sldId id="859" r:id="rId6"/>
    <p:sldId id="860" r:id="rId7"/>
    <p:sldId id="861" r:id="rId8"/>
    <p:sldId id="862" r:id="rId9"/>
    <p:sldId id="863" r:id="rId10"/>
    <p:sldId id="864" r:id="rId11"/>
    <p:sldId id="869" r:id="rId12"/>
    <p:sldId id="814" r:id="rId13"/>
    <p:sldId id="867" r:id="rId14"/>
    <p:sldId id="872" r:id="rId15"/>
    <p:sldId id="413" r:id="rId16"/>
    <p:sldId id="870" r:id="rId17"/>
    <p:sldId id="871" r:id="rId18"/>
    <p:sldId id="459" r:id="rId19"/>
    <p:sldId id="460" r:id="rId20"/>
    <p:sldId id="461" r:id="rId21"/>
    <p:sldId id="462" r:id="rId22"/>
    <p:sldId id="463" r:id="rId23"/>
    <p:sldId id="384" r:id="rId24"/>
    <p:sldId id="470" r:id="rId25"/>
    <p:sldId id="410" r:id="rId26"/>
    <p:sldId id="392" r:id="rId27"/>
    <p:sldId id="411" r:id="rId28"/>
    <p:sldId id="473" r:id="rId29"/>
    <p:sldId id="401" r:id="rId30"/>
    <p:sldId id="471" r:id="rId31"/>
    <p:sldId id="387" r:id="rId32"/>
    <p:sldId id="873" r:id="rId33"/>
    <p:sldId id="445" r:id="rId34"/>
    <p:sldId id="881" r:id="rId35"/>
    <p:sldId id="874" r:id="rId36"/>
    <p:sldId id="866" r:id="rId37"/>
    <p:sldId id="875" r:id="rId3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78">
          <p15:clr>
            <a:srgbClr val="A4A3A4"/>
          </p15:clr>
        </p15:guide>
        <p15:guide id="2" orient="horz" pos="1706">
          <p15:clr>
            <a:srgbClr val="A4A3A4"/>
          </p15:clr>
        </p15:guide>
        <p15:guide id="3" orient="horz" pos="2840">
          <p15:clr>
            <a:srgbClr val="A4A3A4"/>
          </p15:clr>
        </p15:guide>
        <p15:guide id="4" orient="horz" pos="3884">
          <p15:clr>
            <a:srgbClr val="A4A3A4"/>
          </p15:clr>
        </p15:guide>
        <p15:guide id="5" pos="208">
          <p15:clr>
            <a:srgbClr val="A4A3A4"/>
          </p15:clr>
        </p15:guide>
        <p15:guide id="6" pos="2018">
          <p15:clr>
            <a:srgbClr val="A4A3A4"/>
          </p15:clr>
        </p15:guide>
        <p15:guide id="7" pos="5556">
          <p15:clr>
            <a:srgbClr val="A4A3A4"/>
          </p15:clr>
        </p15:guide>
        <p15:guide id="8" pos="37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AFFF"/>
    <a:srgbClr val="1A6784"/>
    <a:srgbClr val="BBFF4D"/>
    <a:srgbClr val="BFFF5A"/>
    <a:srgbClr val="BFFF53"/>
    <a:srgbClr val="EAE4D9"/>
    <a:srgbClr val="F2EFF2"/>
    <a:srgbClr val="E9D1DD"/>
    <a:srgbClr val="E5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80695"/>
  </p:normalViewPr>
  <p:slideViewPr>
    <p:cSldViewPr>
      <p:cViewPr varScale="1">
        <p:scale>
          <a:sx n="112" d="100"/>
          <a:sy n="112" d="100"/>
        </p:scale>
        <p:origin x="3984" y="192"/>
      </p:cViewPr>
      <p:guideLst>
        <p:guide orient="horz" pos="578"/>
        <p:guide orient="horz" pos="1706"/>
        <p:guide orient="horz" pos="2840"/>
        <p:guide orient="horz" pos="3884"/>
        <p:guide pos="208"/>
        <p:guide pos="2018"/>
        <p:guide pos="5556"/>
        <p:guide pos="37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-3792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pani, Aldo" userId="3d811883-7188-4056-86e4-ebeb30c53017" providerId="ADAL" clId="{3215D4EB-4E6F-1E44-BC52-19D9BFC4C212}"/>
    <pc:docChg chg="undo custSel addSld delSld modSld sldOrd">
      <pc:chgData name="Lipani, Aldo" userId="3d811883-7188-4056-86e4-ebeb30c53017" providerId="ADAL" clId="{3215D4EB-4E6F-1E44-BC52-19D9BFC4C212}" dt="2019-10-14T12:29:55.095" v="14738" actId="20577"/>
      <pc:docMkLst>
        <pc:docMk/>
      </pc:docMkLst>
      <pc:sldChg chg="modSp">
        <pc:chgData name="Lipani, Aldo" userId="3d811883-7188-4056-86e4-ebeb30c53017" providerId="ADAL" clId="{3215D4EB-4E6F-1E44-BC52-19D9BFC4C212}" dt="2019-10-12T12:38:46.830" v="913" actId="20577"/>
        <pc:sldMkLst>
          <pc:docMk/>
          <pc:sldMk cId="3972362767" sldId="555"/>
        </pc:sldMkLst>
        <pc:spChg chg="mod">
          <ac:chgData name="Lipani, Aldo" userId="3d811883-7188-4056-86e4-ebeb30c53017" providerId="ADAL" clId="{3215D4EB-4E6F-1E44-BC52-19D9BFC4C212}" dt="2019-10-12T12:38:46.830" v="913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addSp modSp add">
        <pc:chgData name="Lipani, Aldo" userId="3d811883-7188-4056-86e4-ebeb30c53017" providerId="ADAL" clId="{3215D4EB-4E6F-1E44-BC52-19D9BFC4C212}" dt="2019-10-12T12:39:41.613" v="931" actId="20577"/>
        <pc:sldMkLst>
          <pc:docMk/>
          <pc:sldMk cId="3034892166" sldId="747"/>
        </pc:sldMkLst>
        <pc:spChg chg="add mod">
          <ac:chgData name="Lipani, Aldo" userId="3d811883-7188-4056-86e4-ebeb30c53017" providerId="ADAL" clId="{3215D4EB-4E6F-1E44-BC52-19D9BFC4C212}" dt="2019-10-12T12:39:33.193" v="918" actId="14100"/>
          <ac:spMkLst>
            <pc:docMk/>
            <pc:sldMk cId="3034892166" sldId="747"/>
            <ac:spMk id="7" creationId="{7A61E9B4-ECB3-EA49-ABA0-C622C462EC43}"/>
          </ac:spMkLst>
        </pc:spChg>
        <pc:spChg chg="add mod">
          <ac:chgData name="Lipani, Aldo" userId="3d811883-7188-4056-86e4-ebeb30c53017" providerId="ADAL" clId="{3215D4EB-4E6F-1E44-BC52-19D9BFC4C212}" dt="2019-10-12T12:39:41.613" v="931" actId="20577"/>
          <ac:spMkLst>
            <pc:docMk/>
            <pc:sldMk cId="3034892166" sldId="747"/>
            <ac:spMk id="9" creationId="{506456D1-DD92-DE43-87E5-0801F7E6138D}"/>
          </ac:spMkLst>
        </pc:spChg>
      </pc:sldChg>
      <pc:sldChg chg="addSp modSp add">
        <pc:chgData name="Lipani, Aldo" userId="3d811883-7188-4056-86e4-ebeb30c53017" providerId="ADAL" clId="{3215D4EB-4E6F-1E44-BC52-19D9BFC4C212}" dt="2019-10-14T07:33:13.363" v="12545" actId="1076"/>
        <pc:sldMkLst>
          <pc:docMk/>
          <pc:sldMk cId="1434595258" sldId="774"/>
        </pc:sldMkLst>
        <pc:spChg chg="add mod">
          <ac:chgData name="Lipani, Aldo" userId="3d811883-7188-4056-86e4-ebeb30c53017" providerId="ADAL" clId="{3215D4EB-4E6F-1E44-BC52-19D9BFC4C212}" dt="2019-10-14T07:32:26.912" v="12544" actId="1076"/>
          <ac:spMkLst>
            <pc:docMk/>
            <pc:sldMk cId="1434595258" sldId="774"/>
            <ac:spMk id="2" creationId="{9AE5409A-9286-7044-A1EA-52438B22570C}"/>
          </ac:spMkLst>
        </pc:spChg>
        <pc:spChg chg="mod">
          <ac:chgData name="Lipani, Aldo" userId="3d811883-7188-4056-86e4-ebeb30c53017" providerId="ADAL" clId="{3215D4EB-4E6F-1E44-BC52-19D9BFC4C212}" dt="2019-10-14T07:33:13.363" v="12545" actId="1076"/>
          <ac:spMkLst>
            <pc:docMk/>
            <pc:sldMk cId="1434595258" sldId="774"/>
            <ac:spMk id="18" creationId="{72724FD1-1382-D145-B1B6-6C1EFC4C7110}"/>
          </ac:spMkLst>
        </pc:spChg>
        <pc:picChg chg="mod">
          <ac:chgData name="Lipani, Aldo" userId="3d811883-7188-4056-86e4-ebeb30c53017" providerId="ADAL" clId="{3215D4EB-4E6F-1E44-BC52-19D9BFC4C212}" dt="2019-10-14T07:33:13.363" v="12545" actId="1076"/>
          <ac:picMkLst>
            <pc:docMk/>
            <pc:sldMk cId="1434595258" sldId="774"/>
            <ac:picMk id="17" creationId="{5BDDDEFB-CFB0-6742-AADD-1DD215E11B8D}"/>
          </ac:picMkLst>
        </pc:picChg>
      </pc:sldChg>
      <pc:sldChg chg="modSp add ord">
        <pc:chgData name="Lipani, Aldo" userId="3d811883-7188-4056-86e4-ebeb30c53017" providerId="ADAL" clId="{3215D4EB-4E6F-1E44-BC52-19D9BFC4C212}" dt="2019-10-12T12:40:12.953" v="943" actId="20577"/>
        <pc:sldMkLst>
          <pc:docMk/>
          <pc:sldMk cId="844796453" sldId="783"/>
        </pc:sldMkLst>
        <pc:spChg chg="mod">
          <ac:chgData name="Lipani, Aldo" userId="3d811883-7188-4056-86e4-ebeb30c53017" providerId="ADAL" clId="{3215D4EB-4E6F-1E44-BC52-19D9BFC4C212}" dt="2019-10-12T12:40:12.953" v="943" actId="20577"/>
          <ac:spMkLst>
            <pc:docMk/>
            <pc:sldMk cId="844796453" sldId="783"/>
            <ac:spMk id="6" creationId="{566B908A-85C8-D84C-A24B-BA8943763699}"/>
          </ac:spMkLst>
        </pc:spChg>
      </pc:sldChg>
      <pc:sldChg chg="add">
        <pc:chgData name="Lipani, Aldo" userId="3d811883-7188-4056-86e4-ebeb30c53017" providerId="ADAL" clId="{3215D4EB-4E6F-1E44-BC52-19D9BFC4C212}" dt="2019-10-12T12:40:56.550" v="944"/>
        <pc:sldMkLst>
          <pc:docMk/>
          <pc:sldMk cId="3816615933" sldId="814"/>
        </pc:sldMkLst>
      </pc:sldChg>
    </pc:docChg>
  </pc:docChgLst>
  <pc:docChgLst>
    <pc:chgData name="Lipani, Aldo" userId="3d811883-7188-4056-86e4-ebeb30c53017" providerId="ADAL" clId="{D276DF11-7755-1742-A60E-641ACB413E1F}"/>
    <pc:docChg chg="undo custSel modSld sldOrd">
      <pc:chgData name="Lipani, Aldo" userId="3d811883-7188-4056-86e4-ebeb30c53017" providerId="ADAL" clId="{D276DF11-7755-1742-A60E-641ACB413E1F}" dt="2019-09-30T12:36:23.840" v="662" actId="1035"/>
      <pc:docMkLst>
        <pc:docMk/>
      </pc:docMkLst>
      <pc:sldChg chg="modSp">
        <pc:chgData name="Lipani, Aldo" userId="3d811883-7188-4056-86e4-ebeb30c53017" providerId="ADAL" clId="{D276DF11-7755-1742-A60E-641ACB413E1F}" dt="2019-09-30T11:12:54.887" v="12" actId="20577"/>
        <pc:sldMkLst>
          <pc:docMk/>
          <pc:sldMk cId="3972362767" sldId="555"/>
        </pc:sldMkLst>
        <pc:spChg chg="mod">
          <ac:chgData name="Lipani, Aldo" userId="3d811883-7188-4056-86e4-ebeb30c53017" providerId="ADAL" clId="{D276DF11-7755-1742-A60E-641ACB413E1F}" dt="2019-09-30T11:12:54.887" v="12" actId="20577"/>
          <ac:spMkLst>
            <pc:docMk/>
            <pc:sldMk cId="3972362767" sldId="555"/>
            <ac:spMk id="4099" creationId="{00000000-0000-0000-0000-000000000000}"/>
          </ac:spMkLst>
        </pc:spChg>
      </pc:sldChg>
    </pc:docChg>
  </pc:docChgLst>
  <pc:docChgLst>
    <pc:chgData name="Lipani, Aldo" userId="3d811883-7188-4056-86e4-ebeb30c53017" providerId="ADAL" clId="{0C97AF31-43BD-EE43-B6C7-6475BAF3D5E0}"/>
    <pc:docChg chg="undo custSel addSld delSld modSld sldOrd">
      <pc:chgData name="Lipani, Aldo" userId="3d811883-7188-4056-86e4-ebeb30c53017" providerId="ADAL" clId="{0C97AF31-43BD-EE43-B6C7-6475BAF3D5E0}" dt="2019-10-06T14:40:04.670" v="8734" actId="20577"/>
      <pc:docMkLst>
        <pc:docMk/>
      </pc:docMkLst>
      <pc:sldChg chg="modSp">
        <pc:chgData name="Lipani, Aldo" userId="3d811883-7188-4056-86e4-ebeb30c53017" providerId="ADAL" clId="{0C97AF31-43BD-EE43-B6C7-6475BAF3D5E0}" dt="2019-10-04T17:05:08.035" v="55" actId="20577"/>
        <pc:sldMkLst>
          <pc:docMk/>
          <pc:sldMk cId="3972362767" sldId="555"/>
        </pc:sldMkLst>
        <pc:spChg chg="mod">
          <ac:chgData name="Lipani, Aldo" userId="3d811883-7188-4056-86e4-ebeb30c53017" providerId="ADAL" clId="{0C97AF31-43BD-EE43-B6C7-6475BAF3D5E0}" dt="2019-10-04T17:05:08.035" v="55" actId="20577"/>
          <ac:spMkLst>
            <pc:docMk/>
            <pc:sldMk cId="3972362767" sldId="555"/>
            <ac:spMk id="4099" creationId="{00000000-0000-0000-0000-000000000000}"/>
          </ac:spMkLst>
        </pc:spChg>
      </pc:sldChg>
    </pc:docChg>
  </pc:docChgLst>
  <pc:docChgLst>
    <pc:chgData name="Lipani, Aldo" userId="3d811883-7188-4056-86e4-ebeb30c53017" providerId="ADAL" clId="{1457813F-0612-9043-9EAA-808A886FE91F}"/>
    <pc:docChg chg="undo custSel addSld delSld modSld sldOrd">
      <pc:chgData name="Lipani, Aldo" userId="3d811883-7188-4056-86e4-ebeb30c53017" providerId="ADAL" clId="{1457813F-0612-9043-9EAA-808A886FE91F}" dt="2019-10-21T15:46:51.902" v="8071" actId="404"/>
      <pc:docMkLst>
        <pc:docMk/>
      </pc:docMkLst>
      <pc:sldChg chg="addSp delSp modSp add modNotesTx">
        <pc:chgData name="Lipani, Aldo" userId="3d811883-7188-4056-86e4-ebeb30c53017" providerId="ADAL" clId="{1457813F-0612-9043-9EAA-808A886FE91F}" dt="2019-10-21T11:56:04.990" v="7805" actId="20577"/>
        <pc:sldMkLst>
          <pc:docMk/>
          <pc:sldMk cId="650337309" sldId="384"/>
        </pc:sldMkLst>
        <pc:spChg chg="mod">
          <ac:chgData name="Lipani, Aldo" userId="3d811883-7188-4056-86e4-ebeb30c53017" providerId="ADAL" clId="{1457813F-0612-9043-9EAA-808A886FE91F}" dt="2019-10-20T23:35:07.711" v="5342" actId="20577"/>
          <ac:spMkLst>
            <pc:docMk/>
            <pc:sldMk cId="650337309" sldId="384"/>
            <ac:spMk id="2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0T23:30:40.312" v="5226"/>
          <ac:spMkLst>
            <pc:docMk/>
            <pc:sldMk cId="650337309" sldId="384"/>
            <ac:spMk id="3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0T23:30:17.275" v="5212"/>
          <ac:spMkLst>
            <pc:docMk/>
            <pc:sldMk cId="650337309" sldId="384"/>
            <ac:spMk id="4" creationId="{2B5C601F-08D9-D348-BB9E-D1B1AC99FA72}"/>
          </ac:spMkLst>
        </pc:spChg>
        <pc:spChg chg="add del mod">
          <ac:chgData name="Lipani, Aldo" userId="3d811883-7188-4056-86e4-ebeb30c53017" providerId="ADAL" clId="{1457813F-0612-9043-9EAA-808A886FE91F}" dt="2019-10-20T23:30:17.275" v="5212"/>
          <ac:spMkLst>
            <pc:docMk/>
            <pc:sldMk cId="650337309" sldId="384"/>
            <ac:spMk id="5" creationId="{7FC83AB4-9D05-EC4E-8F7E-3F0F67CC69EF}"/>
          </ac:spMkLst>
        </pc:spChg>
        <pc:spChg chg="add del mod">
          <ac:chgData name="Lipani, Aldo" userId="3d811883-7188-4056-86e4-ebeb30c53017" providerId="ADAL" clId="{1457813F-0612-9043-9EAA-808A886FE91F}" dt="2019-10-20T23:30:40.312" v="5226"/>
          <ac:spMkLst>
            <pc:docMk/>
            <pc:sldMk cId="650337309" sldId="384"/>
            <ac:spMk id="6" creationId="{B3DD1724-D9DC-2846-83A6-A0B0AA5011DD}"/>
          </ac:spMkLst>
        </pc:spChg>
        <pc:spChg chg="add del mod">
          <ac:chgData name="Lipani, Aldo" userId="3d811883-7188-4056-86e4-ebeb30c53017" providerId="ADAL" clId="{1457813F-0612-9043-9EAA-808A886FE91F}" dt="2019-10-20T23:30:40.817" v="5227"/>
          <ac:spMkLst>
            <pc:docMk/>
            <pc:sldMk cId="650337309" sldId="384"/>
            <ac:spMk id="7" creationId="{989D0D39-B2ED-8842-A606-AD499D99C883}"/>
          </ac:spMkLst>
        </pc:spChg>
        <pc:spChg chg="add del mod">
          <ac:chgData name="Lipani, Aldo" userId="3d811883-7188-4056-86e4-ebeb30c53017" providerId="ADAL" clId="{1457813F-0612-9043-9EAA-808A886FE91F}" dt="2019-10-20T23:30:40.817" v="5227"/>
          <ac:spMkLst>
            <pc:docMk/>
            <pc:sldMk cId="650337309" sldId="384"/>
            <ac:spMk id="8" creationId="{77469C86-70AF-F24C-B505-031E8B4158F9}"/>
          </ac:spMkLst>
        </pc:spChg>
        <pc:spChg chg="add mod">
          <ac:chgData name="Lipani, Aldo" userId="3d811883-7188-4056-86e4-ebeb30c53017" providerId="ADAL" clId="{1457813F-0612-9043-9EAA-808A886FE91F}" dt="2019-10-21T11:55:56.895" v="7804" actId="20577"/>
          <ac:spMkLst>
            <pc:docMk/>
            <pc:sldMk cId="650337309" sldId="384"/>
            <ac:spMk id="9" creationId="{702B7F36-D4C0-D140-8159-FC8AE5D30846}"/>
          </ac:spMkLst>
        </pc:spChg>
        <pc:spChg chg="add mod">
          <ac:chgData name="Lipani, Aldo" userId="3d811883-7188-4056-86e4-ebeb30c53017" providerId="ADAL" clId="{1457813F-0612-9043-9EAA-808A886FE91F}" dt="2019-10-20T23:35:16.651" v="5343"/>
          <ac:spMkLst>
            <pc:docMk/>
            <pc:sldMk cId="650337309" sldId="384"/>
            <ac:spMk id="10" creationId="{FC27D3ED-FAC4-7A49-AC90-9AD905417BE7}"/>
          </ac:spMkLst>
        </pc:spChg>
      </pc:sldChg>
      <pc:sldChg chg="add del">
        <pc:chgData name="Lipani, Aldo" userId="3d811883-7188-4056-86e4-ebeb30c53017" providerId="ADAL" clId="{1457813F-0612-9043-9EAA-808A886FE91F}" dt="2019-10-20T17:21:06.223" v="1742" actId="2696"/>
        <pc:sldMkLst>
          <pc:docMk/>
          <pc:sldMk cId="360423999" sldId="386"/>
        </pc:sldMkLst>
      </pc:sldChg>
      <pc:sldChg chg="addSp delSp modSp add">
        <pc:chgData name="Lipani, Aldo" userId="3d811883-7188-4056-86e4-ebeb30c53017" providerId="ADAL" clId="{1457813F-0612-9043-9EAA-808A886FE91F}" dt="2019-10-21T07:16:53.054" v="7512"/>
        <pc:sldMkLst>
          <pc:docMk/>
          <pc:sldMk cId="323064325" sldId="387"/>
        </pc:sldMkLst>
        <pc:spChg chg="del">
          <ac:chgData name="Lipani, Aldo" userId="3d811883-7188-4056-86e4-ebeb30c53017" providerId="ADAL" clId="{1457813F-0612-9043-9EAA-808A886FE91F}" dt="2019-10-21T07:16:47.740" v="7511" actId="478"/>
          <ac:spMkLst>
            <pc:docMk/>
            <pc:sldMk cId="323064325" sldId="387"/>
            <ac:spMk id="2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35:06.213" v="6231" actId="167"/>
          <ac:spMkLst>
            <pc:docMk/>
            <pc:sldMk cId="323064325" sldId="387"/>
            <ac:spMk id="3" creationId="{5BE61915-7DA3-CB4E-970F-86CE7E050B0C}"/>
          </ac:spMkLst>
        </pc:spChg>
        <pc:spChg chg="add mod">
          <ac:chgData name="Lipani, Aldo" userId="3d811883-7188-4056-86e4-ebeb30c53017" providerId="ADAL" clId="{1457813F-0612-9043-9EAA-808A886FE91F}" dt="2019-10-21T06:36:04.693" v="6253" actId="403"/>
          <ac:spMkLst>
            <pc:docMk/>
            <pc:sldMk cId="323064325" sldId="387"/>
            <ac:spMk id="4" creationId="{98D72A84-DDA2-C84C-88C8-CA010B014F95}"/>
          </ac:spMkLst>
        </pc:spChg>
        <pc:spChg chg="del">
          <ac:chgData name="Lipani, Aldo" userId="3d811883-7188-4056-86e4-ebeb30c53017" providerId="ADAL" clId="{1457813F-0612-9043-9EAA-808A886FE91F}" dt="2019-10-21T06:35:09.433" v="6232" actId="478"/>
          <ac:spMkLst>
            <pc:docMk/>
            <pc:sldMk cId="323064325" sldId="387"/>
            <ac:spMk id="6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7:16:53.054" v="7512"/>
          <ac:spMkLst>
            <pc:docMk/>
            <pc:sldMk cId="323064325" sldId="387"/>
            <ac:spMk id="8" creationId="{6D5F31A3-794B-684A-9EF0-923A0473628F}"/>
          </ac:spMkLst>
        </pc:spChg>
        <pc:picChg chg="del">
          <ac:chgData name="Lipani, Aldo" userId="3d811883-7188-4056-86e4-ebeb30c53017" providerId="ADAL" clId="{1457813F-0612-9043-9EAA-808A886FE91F}" dt="2019-10-21T06:34:43.544" v="6217" actId="478"/>
          <ac:picMkLst>
            <pc:docMk/>
            <pc:sldMk cId="323064325" sldId="387"/>
            <ac:picMk id="9" creationId="{00000000-0000-0000-0000-000000000000}"/>
          </ac:picMkLst>
        </pc:picChg>
        <pc:picChg chg="del">
          <ac:chgData name="Lipani, Aldo" userId="3d811883-7188-4056-86e4-ebeb30c53017" providerId="ADAL" clId="{1457813F-0612-9043-9EAA-808A886FE91F}" dt="2019-10-21T06:34:41.863" v="6216" actId="478"/>
          <ac:picMkLst>
            <pc:docMk/>
            <pc:sldMk cId="323064325" sldId="387"/>
            <ac:picMk id="11" creationId="{00000000-0000-0000-0000-000000000000}"/>
          </ac:picMkLst>
        </pc:picChg>
      </pc:sldChg>
      <pc:sldChg chg="addSp delSp modSp add">
        <pc:chgData name="Lipani, Aldo" userId="3d811883-7188-4056-86e4-ebeb30c53017" providerId="ADAL" clId="{1457813F-0612-9043-9EAA-808A886FE91F}" dt="2019-10-21T07:22:45.109" v="7594" actId="1076"/>
        <pc:sldMkLst>
          <pc:docMk/>
          <pc:sldMk cId="2558782842" sldId="392"/>
        </pc:sldMkLst>
        <pc:spChg chg="mod">
          <ac:chgData name="Lipani, Aldo" userId="3d811883-7188-4056-86e4-ebeb30c53017" providerId="ADAL" clId="{1457813F-0612-9043-9EAA-808A886FE91F}" dt="2019-10-21T07:22:45.109" v="7594" actId="1076"/>
          <ac:spMkLst>
            <pc:docMk/>
            <pc:sldMk cId="2558782842" sldId="392"/>
            <ac:spMk id="2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04:08.235" v="5841" actId="20577"/>
          <ac:spMkLst>
            <pc:docMk/>
            <pc:sldMk cId="2558782842" sldId="392"/>
            <ac:spMk id="3" creationId="{5C93866D-11D9-DF4D-BDBC-CEB032661B02}"/>
          </ac:spMkLst>
        </pc:spChg>
        <pc:spChg chg="add del mod">
          <ac:chgData name="Lipani, Aldo" userId="3d811883-7188-4056-86e4-ebeb30c53017" providerId="ADAL" clId="{1457813F-0612-9043-9EAA-808A886FE91F}" dt="2019-10-21T07:22:19.758" v="7573" actId="478"/>
          <ac:spMkLst>
            <pc:docMk/>
            <pc:sldMk cId="2558782842" sldId="392"/>
            <ac:spMk id="4" creationId="{C1A959E2-4A65-6A4D-8E5D-DBF05761C191}"/>
          </ac:spMkLst>
        </pc:spChg>
        <pc:spChg chg="del">
          <ac:chgData name="Lipani, Aldo" userId="3d811883-7188-4056-86e4-ebeb30c53017" providerId="ADAL" clId="{1457813F-0612-9043-9EAA-808A886FE91F}" dt="2019-10-21T05:57:58.820" v="5702" actId="478"/>
          <ac:spMkLst>
            <pc:docMk/>
            <pc:sldMk cId="2558782842" sldId="392"/>
            <ac:spMk id="6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14:38.429" v="5950"/>
          <ac:spMkLst>
            <pc:docMk/>
            <pc:sldMk cId="2558782842" sldId="392"/>
            <ac:spMk id="21" creationId="{F2EA64F1-093A-2046-B395-590F2D413647}"/>
          </ac:spMkLst>
        </pc:spChg>
        <pc:spChg chg="mod">
          <ac:chgData name="Lipani, Aldo" userId="3d811883-7188-4056-86e4-ebeb30c53017" providerId="ADAL" clId="{1457813F-0612-9043-9EAA-808A886FE91F}" dt="2019-10-21T06:04:02.987" v="5835" actId="20577"/>
          <ac:spMkLst>
            <pc:docMk/>
            <pc:sldMk cId="2558782842" sldId="392"/>
            <ac:spMk id="27" creationId="{38DA8368-E128-8946-89E6-78C0C1E679F5}"/>
          </ac:spMkLst>
        </pc:spChg>
        <pc:spChg chg="mod">
          <ac:chgData name="Lipani, Aldo" userId="3d811883-7188-4056-86e4-ebeb30c53017" providerId="ADAL" clId="{1457813F-0612-9043-9EAA-808A886FE91F}" dt="2019-10-21T06:00:22.211" v="5785" actId="20577"/>
          <ac:spMkLst>
            <pc:docMk/>
            <pc:sldMk cId="2558782842" sldId="392"/>
            <ac:spMk id="28" creationId="{29D921E5-4F0C-0245-BDBA-CD5E96BEE545}"/>
          </ac:spMkLst>
        </pc:spChg>
        <pc:spChg chg="mod">
          <ac:chgData name="Lipani, Aldo" userId="3d811883-7188-4056-86e4-ebeb30c53017" providerId="ADAL" clId="{1457813F-0612-9043-9EAA-808A886FE91F}" dt="2019-10-21T06:00:40.102" v="5800" actId="20577"/>
          <ac:spMkLst>
            <pc:docMk/>
            <pc:sldMk cId="2558782842" sldId="392"/>
            <ac:spMk id="29" creationId="{35EC7940-2DD1-BC43-9F96-A4B760BAE48A}"/>
          </ac:spMkLst>
        </pc:spChg>
        <pc:spChg chg="mod">
          <ac:chgData name="Lipani, Aldo" userId="3d811883-7188-4056-86e4-ebeb30c53017" providerId="ADAL" clId="{1457813F-0612-9043-9EAA-808A886FE91F}" dt="2019-10-21T06:00:27.367" v="5788" actId="20577"/>
          <ac:spMkLst>
            <pc:docMk/>
            <pc:sldMk cId="2558782842" sldId="392"/>
            <ac:spMk id="31" creationId="{A980CAF5-5C59-7342-8955-D7CAC5C9C6AF}"/>
          </ac:spMkLst>
        </pc:spChg>
        <pc:spChg chg="mod">
          <ac:chgData name="Lipani, Aldo" userId="3d811883-7188-4056-86e4-ebeb30c53017" providerId="ADAL" clId="{1457813F-0612-9043-9EAA-808A886FE91F}" dt="2019-10-21T06:03:26.592" v="5827" actId="20577"/>
          <ac:spMkLst>
            <pc:docMk/>
            <pc:sldMk cId="2558782842" sldId="392"/>
            <ac:spMk id="32" creationId="{13E9DFC8-409E-E04D-948C-40C926258E01}"/>
          </ac:spMkLst>
        </pc:spChg>
        <pc:spChg chg="mod">
          <ac:chgData name="Lipani, Aldo" userId="3d811883-7188-4056-86e4-ebeb30c53017" providerId="ADAL" clId="{1457813F-0612-9043-9EAA-808A886FE91F}" dt="2019-10-21T05:59:50.163" v="5769" actId="20577"/>
          <ac:spMkLst>
            <pc:docMk/>
            <pc:sldMk cId="2558782842" sldId="392"/>
            <ac:spMk id="34" creationId="{0146EF5A-4CD4-074D-9292-2456BCAC029C}"/>
          </ac:spMkLst>
        </pc:spChg>
        <pc:spChg chg="mod">
          <ac:chgData name="Lipani, Aldo" userId="3d811883-7188-4056-86e4-ebeb30c53017" providerId="ADAL" clId="{1457813F-0612-9043-9EAA-808A886FE91F}" dt="2019-10-21T06:00:30.401" v="5791" actId="20577"/>
          <ac:spMkLst>
            <pc:docMk/>
            <pc:sldMk cId="2558782842" sldId="392"/>
            <ac:spMk id="37" creationId="{7251D4F1-0E33-8744-AE91-6EE5D437D485}"/>
          </ac:spMkLst>
        </pc:spChg>
        <pc:spChg chg="mod">
          <ac:chgData name="Lipani, Aldo" userId="3d811883-7188-4056-86e4-ebeb30c53017" providerId="ADAL" clId="{1457813F-0612-9043-9EAA-808A886FE91F}" dt="2019-10-21T06:03:30.135" v="5828" actId="20577"/>
          <ac:spMkLst>
            <pc:docMk/>
            <pc:sldMk cId="2558782842" sldId="392"/>
            <ac:spMk id="38" creationId="{BFBE1872-6857-384B-8DAF-5DE0FC4DD4D7}"/>
          </ac:spMkLst>
        </pc:spChg>
        <pc:spChg chg="mod">
          <ac:chgData name="Lipani, Aldo" userId="3d811883-7188-4056-86e4-ebeb30c53017" providerId="ADAL" clId="{1457813F-0612-9043-9EAA-808A886FE91F}" dt="2019-10-21T06:00:03.277" v="5775" actId="20577"/>
          <ac:spMkLst>
            <pc:docMk/>
            <pc:sldMk cId="2558782842" sldId="392"/>
            <ac:spMk id="39" creationId="{6C70C93F-0AD5-174B-8CC3-DB50955A7131}"/>
          </ac:spMkLst>
        </pc:spChg>
        <pc:grpChg chg="del">
          <ac:chgData name="Lipani, Aldo" userId="3d811883-7188-4056-86e4-ebeb30c53017" providerId="ADAL" clId="{1457813F-0612-9043-9EAA-808A886FE91F}" dt="2019-10-21T05:58:44.469" v="5715" actId="478"/>
          <ac:grpSpMkLst>
            <pc:docMk/>
            <pc:sldMk cId="2558782842" sldId="392"/>
            <ac:grpSpMk id="11" creationId="{00000000-0000-0000-0000-000000000000}"/>
          </ac:grpSpMkLst>
        </pc:grpChg>
        <pc:grpChg chg="del">
          <ac:chgData name="Lipani, Aldo" userId="3d811883-7188-4056-86e4-ebeb30c53017" providerId="ADAL" clId="{1457813F-0612-9043-9EAA-808A886FE91F}" dt="2019-10-21T05:58:48.306" v="5716" actId="478"/>
          <ac:grpSpMkLst>
            <pc:docMk/>
            <pc:sldMk cId="2558782842" sldId="392"/>
            <ac:grpSpMk id="16" creationId="{00000000-0000-0000-0000-000000000000}"/>
          </ac:grpSpMkLst>
        </pc:grpChg>
        <pc:grpChg chg="del">
          <ac:chgData name="Lipani, Aldo" userId="3d811883-7188-4056-86e4-ebeb30c53017" providerId="ADAL" clId="{1457813F-0612-9043-9EAA-808A886FE91F}" dt="2019-10-21T05:58:50.723" v="5717" actId="478"/>
          <ac:grpSpMkLst>
            <pc:docMk/>
            <pc:sldMk cId="2558782842" sldId="392"/>
            <ac:grpSpMk id="22" creationId="{00000000-0000-0000-0000-000000000000}"/>
          </ac:grpSpMkLst>
        </pc:grpChg>
        <pc:grpChg chg="add mod">
          <ac:chgData name="Lipani, Aldo" userId="3d811883-7188-4056-86e4-ebeb30c53017" providerId="ADAL" clId="{1457813F-0612-9043-9EAA-808A886FE91F}" dt="2019-10-21T07:22:34.914" v="7590" actId="1035"/>
          <ac:grpSpMkLst>
            <pc:docMk/>
            <pc:sldMk cId="2558782842" sldId="392"/>
            <ac:grpSpMk id="26" creationId="{67539E92-25D0-C949-B55D-1F6CE210B790}"/>
          </ac:grpSpMkLst>
        </pc:grpChg>
        <pc:grpChg chg="add mod">
          <ac:chgData name="Lipani, Aldo" userId="3d811883-7188-4056-86e4-ebeb30c53017" providerId="ADAL" clId="{1457813F-0612-9043-9EAA-808A886FE91F}" dt="2019-10-21T07:22:34.914" v="7590" actId="1035"/>
          <ac:grpSpMkLst>
            <pc:docMk/>
            <pc:sldMk cId="2558782842" sldId="392"/>
            <ac:grpSpMk id="30" creationId="{E248D7B8-F2FA-EB4A-8FF4-FFDE9658535C}"/>
          </ac:grpSpMkLst>
        </pc:grpChg>
        <pc:grpChg chg="add mod">
          <ac:chgData name="Lipani, Aldo" userId="3d811883-7188-4056-86e4-ebeb30c53017" providerId="ADAL" clId="{1457813F-0612-9043-9EAA-808A886FE91F}" dt="2019-10-21T07:22:34.914" v="7590" actId="1035"/>
          <ac:grpSpMkLst>
            <pc:docMk/>
            <pc:sldMk cId="2558782842" sldId="392"/>
            <ac:grpSpMk id="36" creationId="{5A635152-B8F3-F740-AD44-AD95DDF03E41}"/>
          </ac:grpSpMkLst>
        </pc:grpChg>
        <pc:grpChg chg="add mod">
          <ac:chgData name="Lipani, Aldo" userId="3d811883-7188-4056-86e4-ebeb30c53017" providerId="ADAL" clId="{1457813F-0612-9043-9EAA-808A886FE91F}" dt="2019-10-21T07:22:34.914" v="7590" actId="1035"/>
          <ac:grpSpMkLst>
            <pc:docMk/>
            <pc:sldMk cId="2558782842" sldId="392"/>
            <ac:grpSpMk id="40" creationId="{B0A5534B-6C7F-C640-9E64-527B0A53B4C8}"/>
          </ac:grpSpMkLst>
        </pc:grpChg>
        <pc:picChg chg="add mod">
          <ac:chgData name="Lipani, Aldo" userId="3d811883-7188-4056-86e4-ebeb30c53017" providerId="ADAL" clId="{1457813F-0612-9043-9EAA-808A886FE91F}" dt="2019-10-21T07:22:34.914" v="7590" actId="1035"/>
          <ac:picMkLst>
            <pc:docMk/>
            <pc:sldMk cId="2558782842" sldId="392"/>
            <ac:picMk id="5" creationId="{326442B4-5CE3-A24A-90AF-ED8584679D89}"/>
          </ac:picMkLst>
        </pc:picChg>
        <pc:picChg chg="del mod">
          <ac:chgData name="Lipani, Aldo" userId="3d811883-7188-4056-86e4-ebeb30c53017" providerId="ADAL" clId="{1457813F-0612-9043-9EAA-808A886FE91F}" dt="2019-10-21T06:04:43.651" v="5844" actId="478"/>
          <ac:picMkLst>
            <pc:docMk/>
            <pc:sldMk cId="2558782842" sldId="392"/>
            <ac:picMk id="10" creationId="{00000000-0000-0000-0000-000000000000}"/>
          </ac:picMkLst>
        </pc:picChg>
        <pc:picChg chg="del mod">
          <ac:chgData name="Lipani, Aldo" userId="3d811883-7188-4056-86e4-ebeb30c53017" providerId="ADAL" clId="{1457813F-0612-9043-9EAA-808A886FE91F}" dt="2019-10-21T06:05:14.489" v="5848" actId="478"/>
          <ac:picMkLst>
            <pc:docMk/>
            <pc:sldMk cId="2558782842" sldId="392"/>
            <ac:picMk id="12" creationId="{00000000-0000-0000-0000-000000000000}"/>
          </ac:picMkLst>
        </pc:picChg>
        <pc:picChg chg="add mod">
          <ac:chgData name="Lipani, Aldo" userId="3d811883-7188-4056-86e4-ebeb30c53017" providerId="ADAL" clId="{1457813F-0612-9043-9EAA-808A886FE91F}" dt="2019-10-21T07:22:34.914" v="7590" actId="1035"/>
          <ac:picMkLst>
            <pc:docMk/>
            <pc:sldMk cId="2558782842" sldId="392"/>
            <ac:picMk id="20" creationId="{A93D6372-F2E8-FE42-84BF-33E9A09818E8}"/>
          </ac:picMkLst>
        </pc:picChg>
        <pc:cxnChg chg="del mod">
          <ac:chgData name="Lipani, Aldo" userId="3d811883-7188-4056-86e4-ebeb30c53017" providerId="ADAL" clId="{1457813F-0612-9043-9EAA-808A886FE91F}" dt="2019-10-21T05:58:44.469" v="5715" actId="478"/>
          <ac:cxnSpMkLst>
            <pc:docMk/>
            <pc:sldMk cId="2558782842" sldId="392"/>
            <ac:cxnSpMk id="33" creationId="{00000000-0000-0000-0000-000000000000}"/>
          </ac:cxnSpMkLst>
        </pc:cxnChg>
        <pc:cxnChg chg="del mod">
          <ac:chgData name="Lipani, Aldo" userId="3d811883-7188-4056-86e4-ebeb30c53017" providerId="ADAL" clId="{1457813F-0612-9043-9EAA-808A886FE91F}" dt="2019-10-21T05:58:44.469" v="5715" actId="478"/>
          <ac:cxnSpMkLst>
            <pc:docMk/>
            <pc:sldMk cId="2558782842" sldId="392"/>
            <ac:cxnSpMk id="35" creationId="{00000000-0000-0000-0000-000000000000}"/>
          </ac:cxnSpMkLst>
        </pc:cxnChg>
        <pc:cxnChg chg="mod">
          <ac:chgData name="Lipani, Aldo" userId="3d811883-7188-4056-86e4-ebeb30c53017" providerId="ADAL" clId="{1457813F-0612-9043-9EAA-808A886FE91F}" dt="2019-10-21T07:22:34.914" v="7590" actId="1035"/>
          <ac:cxnSpMkLst>
            <pc:docMk/>
            <pc:sldMk cId="2558782842" sldId="392"/>
            <ac:cxnSpMk id="42" creationId="{5FB59BCD-A4F4-7C4E-B595-0CFCAB2C0AE9}"/>
          </ac:cxnSpMkLst>
        </pc:cxnChg>
        <pc:cxnChg chg="mod">
          <ac:chgData name="Lipani, Aldo" userId="3d811883-7188-4056-86e4-ebeb30c53017" providerId="ADAL" clId="{1457813F-0612-9043-9EAA-808A886FE91F}" dt="2019-10-21T07:22:34.914" v="7590" actId="1035"/>
          <ac:cxnSpMkLst>
            <pc:docMk/>
            <pc:sldMk cId="2558782842" sldId="392"/>
            <ac:cxnSpMk id="43" creationId="{27C7BE69-8829-5A4B-93E9-B5A857F0A1C3}"/>
          </ac:cxnSpMkLst>
        </pc:cxnChg>
      </pc:sldChg>
      <pc:sldChg chg="add del">
        <pc:chgData name="Lipani, Aldo" userId="3d811883-7188-4056-86e4-ebeb30c53017" providerId="ADAL" clId="{1457813F-0612-9043-9EAA-808A886FE91F}" dt="2019-10-21T06:15:25" v="5953" actId="2696"/>
        <pc:sldMkLst>
          <pc:docMk/>
          <pc:sldMk cId="231313535" sldId="396"/>
        </pc:sldMkLst>
      </pc:sldChg>
      <pc:sldChg chg="addSp delSp modSp add">
        <pc:chgData name="Lipani, Aldo" userId="3d811883-7188-4056-86e4-ebeb30c53017" providerId="ADAL" clId="{1457813F-0612-9043-9EAA-808A886FE91F}" dt="2019-10-21T06:24:26.062" v="6181"/>
        <pc:sldMkLst>
          <pc:docMk/>
          <pc:sldMk cId="3903508971" sldId="401"/>
        </pc:sldMkLst>
        <pc:spChg chg="del mod">
          <ac:chgData name="Lipani, Aldo" userId="3d811883-7188-4056-86e4-ebeb30c53017" providerId="ADAL" clId="{1457813F-0612-9043-9EAA-808A886FE91F}" dt="2019-10-21T06:24:20.025" v="6180" actId="478"/>
          <ac:spMkLst>
            <pc:docMk/>
            <pc:sldMk cId="3903508971" sldId="401"/>
            <ac:spMk id="2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1T06:17:58.656" v="6117" actId="478"/>
          <ac:spMkLst>
            <pc:docMk/>
            <pc:sldMk cId="3903508971" sldId="401"/>
            <ac:spMk id="3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17:05.445" v="5981" actId="20577"/>
          <ac:spMkLst>
            <pc:docMk/>
            <pc:sldMk cId="3903508971" sldId="401"/>
            <ac:spMk id="4" creationId="{06911FFB-EE9B-1449-AA0F-ED42BF28F497}"/>
          </ac:spMkLst>
        </pc:spChg>
        <pc:spChg chg="add mod">
          <ac:chgData name="Lipani, Aldo" userId="3d811883-7188-4056-86e4-ebeb30c53017" providerId="ADAL" clId="{1457813F-0612-9043-9EAA-808A886FE91F}" dt="2019-10-21T06:23:26.470" v="6160" actId="20577"/>
          <ac:spMkLst>
            <pc:docMk/>
            <pc:sldMk cId="3903508971" sldId="401"/>
            <ac:spMk id="5" creationId="{49AC9DF2-B4CE-4D4A-BA7A-E9F6527962D3}"/>
          </ac:spMkLst>
        </pc:spChg>
        <pc:spChg chg="add mod">
          <ac:chgData name="Lipani, Aldo" userId="3d811883-7188-4056-86e4-ebeb30c53017" providerId="ADAL" clId="{1457813F-0612-9043-9EAA-808A886FE91F}" dt="2019-10-21T06:23:41.606" v="6168" actId="1036"/>
          <ac:spMkLst>
            <pc:docMk/>
            <pc:sldMk cId="3903508971" sldId="401"/>
            <ac:spMk id="6" creationId="{FB13C930-FBEE-7F43-B385-5DE46361AC48}"/>
          </ac:spMkLst>
        </pc:spChg>
        <pc:spChg chg="del">
          <ac:chgData name="Lipani, Aldo" userId="3d811883-7188-4056-86e4-ebeb30c53017" providerId="ADAL" clId="{1457813F-0612-9043-9EAA-808A886FE91F}" dt="2019-10-21T06:21:56.784" v="6121" actId="478"/>
          <ac:spMkLst>
            <pc:docMk/>
            <pc:sldMk cId="3903508971" sldId="401"/>
            <ac:spMk id="7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23:54.281" v="6179" actId="1036"/>
          <ac:spMkLst>
            <pc:docMk/>
            <pc:sldMk cId="3903508971" sldId="401"/>
            <ac:spMk id="8" creationId="{5F6B57AE-17EB-0643-B355-5BAB0B0A3D99}"/>
          </ac:spMkLst>
        </pc:spChg>
        <pc:spChg chg="add mod">
          <ac:chgData name="Lipani, Aldo" userId="3d811883-7188-4056-86e4-ebeb30c53017" providerId="ADAL" clId="{1457813F-0612-9043-9EAA-808A886FE91F}" dt="2019-10-21T06:24:26.062" v="6181"/>
          <ac:spMkLst>
            <pc:docMk/>
            <pc:sldMk cId="3903508971" sldId="401"/>
            <ac:spMk id="9" creationId="{131AAFCC-FE21-0542-BAC4-D85320838623}"/>
          </ac:spMkLst>
        </pc:spChg>
      </pc:sldChg>
      <pc:sldChg chg="addSp delSp modSp add">
        <pc:chgData name="Lipani, Aldo" userId="3d811883-7188-4056-86e4-ebeb30c53017" providerId="ADAL" clId="{1457813F-0612-9043-9EAA-808A886FE91F}" dt="2019-10-21T06:14:31.431" v="5949"/>
        <pc:sldMkLst>
          <pc:docMk/>
          <pc:sldMk cId="131800345" sldId="410"/>
        </pc:sldMkLst>
        <pc:spChg chg="del">
          <ac:chgData name="Lipani, Aldo" userId="3d811883-7188-4056-86e4-ebeb30c53017" providerId="ADAL" clId="{1457813F-0612-9043-9EAA-808A886FE91F}" dt="2019-10-21T05:56:43.416" v="5668" actId="478"/>
          <ac:spMkLst>
            <pc:docMk/>
            <pc:sldMk cId="131800345" sldId="410"/>
            <ac:spMk id="2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1T05:56:55.341" v="5679" actId="478"/>
          <ac:spMkLst>
            <pc:docMk/>
            <pc:sldMk cId="131800345" sldId="410"/>
            <ac:spMk id="3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46:37.123" v="5441" actId="207"/>
          <ac:spMkLst>
            <pc:docMk/>
            <pc:sldMk cId="131800345" sldId="410"/>
            <ac:spMk id="5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4:07.489" v="5619" actId="20577"/>
          <ac:spMkLst>
            <pc:docMk/>
            <pc:sldMk cId="131800345" sldId="410"/>
            <ac:spMk id="6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46:37.123" v="5441" actId="207"/>
          <ac:spMkLst>
            <pc:docMk/>
            <pc:sldMk cId="131800345" sldId="410"/>
            <ac:spMk id="7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2:25.165" v="5514" actId="207"/>
          <ac:spMkLst>
            <pc:docMk/>
            <pc:sldMk cId="131800345" sldId="410"/>
            <ac:spMk id="9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4:01.466" v="5610" actId="20577"/>
          <ac:spMkLst>
            <pc:docMk/>
            <pc:sldMk cId="131800345" sldId="410"/>
            <ac:spMk id="10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3:17.604" v="5553" actId="20577"/>
          <ac:spMkLst>
            <pc:docMk/>
            <pc:sldMk cId="131800345" sldId="410"/>
            <ac:spMk id="11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1:14.085" v="5500" actId="1076"/>
          <ac:spMkLst>
            <pc:docMk/>
            <pc:sldMk cId="131800345" sldId="410"/>
            <ac:spMk id="12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5:58:30.047" v="5713" actId="164"/>
          <ac:spMkLst>
            <pc:docMk/>
            <pc:sldMk cId="131800345" sldId="410"/>
            <ac:spMk id="20" creationId="{1AE0D158-3CE3-3A49-8A5A-8EE320852F45}"/>
          </ac:spMkLst>
        </pc:spChg>
        <pc:spChg chg="mod">
          <ac:chgData name="Lipani, Aldo" userId="3d811883-7188-4056-86e4-ebeb30c53017" providerId="ADAL" clId="{1457813F-0612-9043-9EAA-808A886FE91F}" dt="2019-10-21T05:54:43.835" v="5620" actId="14100"/>
          <ac:spMkLst>
            <pc:docMk/>
            <pc:sldMk cId="131800345" sldId="410"/>
            <ac:spMk id="3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3:45.901" v="5590" actId="20577"/>
          <ac:spMkLst>
            <pc:docMk/>
            <pc:sldMk cId="131800345" sldId="410"/>
            <ac:spMk id="33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5:53:52.460" v="5601" actId="20577"/>
          <ac:spMkLst>
            <pc:docMk/>
            <pc:sldMk cId="131800345" sldId="410"/>
            <ac:spMk id="34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1T05:56:40.249" v="5667" actId="171"/>
          <ac:spMkLst>
            <pc:docMk/>
            <pc:sldMk cId="131800345" sldId="410"/>
            <ac:spMk id="52" creationId="{0180AA30-606E-B44A-9895-D29D71E5F62C}"/>
          </ac:spMkLst>
        </pc:spChg>
        <pc:spChg chg="add mod">
          <ac:chgData name="Lipani, Aldo" userId="3d811883-7188-4056-86e4-ebeb30c53017" providerId="ADAL" clId="{1457813F-0612-9043-9EAA-808A886FE91F}" dt="2019-10-21T05:57:17.376" v="5688" actId="113"/>
          <ac:spMkLst>
            <pc:docMk/>
            <pc:sldMk cId="131800345" sldId="410"/>
            <ac:spMk id="53" creationId="{BE9B6203-CEC9-3141-BE4D-7CFAA2F441C3}"/>
          </ac:spMkLst>
        </pc:spChg>
        <pc:spChg chg="add del mod">
          <ac:chgData name="Lipani, Aldo" userId="3d811883-7188-4056-86e4-ebeb30c53017" providerId="ADAL" clId="{1457813F-0612-9043-9EAA-808A886FE91F}" dt="2019-10-21T05:56:29.661" v="5658" actId="478"/>
          <ac:spMkLst>
            <pc:docMk/>
            <pc:sldMk cId="131800345" sldId="410"/>
            <ac:spMk id="55" creationId="{D8ED156B-3D9C-3645-A6D5-506043BD9736}"/>
          </ac:spMkLst>
        </pc:spChg>
        <pc:spChg chg="add mod">
          <ac:chgData name="Lipani, Aldo" userId="3d811883-7188-4056-86e4-ebeb30c53017" providerId="ADAL" clId="{1457813F-0612-9043-9EAA-808A886FE91F}" dt="2019-10-21T06:14:31.431" v="5949"/>
          <ac:spMkLst>
            <pc:docMk/>
            <pc:sldMk cId="131800345" sldId="410"/>
            <ac:spMk id="57" creationId="{937A80A1-3320-9743-B02B-04DF12205BBE}"/>
          </ac:spMkLst>
        </pc:spChg>
        <pc:grpChg chg="mod">
          <ac:chgData name="Lipani, Aldo" userId="3d811883-7188-4056-86e4-ebeb30c53017" providerId="ADAL" clId="{1457813F-0612-9043-9EAA-808A886FE91F}" dt="2019-10-21T05:50:59.372" v="5476" actId="1035"/>
          <ac:grpSpMkLst>
            <pc:docMk/>
            <pc:sldMk cId="131800345" sldId="410"/>
            <ac:grpSpMk id="4" creationId="{00000000-0000-0000-0000-000000000000}"/>
          </ac:grpSpMkLst>
        </pc:grpChg>
        <pc:grpChg chg="add mod">
          <ac:chgData name="Lipani, Aldo" userId="3d811883-7188-4056-86e4-ebeb30c53017" providerId="ADAL" clId="{1457813F-0612-9043-9EAA-808A886FE91F}" dt="2019-10-21T05:58:30.047" v="5713" actId="164"/>
          <ac:grpSpMkLst>
            <pc:docMk/>
            <pc:sldMk cId="131800345" sldId="410"/>
            <ac:grpSpMk id="56" creationId="{BAE349A5-6EB4-4B4A-BA65-B306EDF5D339}"/>
          </ac:grpSpMkLst>
        </pc:grpChg>
        <pc:cxnChg chg="add del mod">
          <ac:chgData name="Lipani, Aldo" userId="3d811883-7188-4056-86e4-ebeb30c53017" providerId="ADAL" clId="{1457813F-0612-9043-9EAA-808A886FE91F}" dt="2019-10-21T05:50:04.099" v="5456" actId="478"/>
          <ac:cxnSpMkLst>
            <pc:docMk/>
            <pc:sldMk cId="131800345" sldId="410"/>
            <ac:cxnSpMk id="19" creationId="{CB080E72-6BC9-344C-A00C-4DECF0A3D7CA}"/>
          </ac:cxnSpMkLst>
        </pc:cxnChg>
        <pc:cxnChg chg="add mod">
          <ac:chgData name="Lipani, Aldo" userId="3d811883-7188-4056-86e4-ebeb30c53017" providerId="ADAL" clId="{1457813F-0612-9043-9EAA-808A886FE91F}" dt="2019-10-21T05:58:30.047" v="5713" actId="164"/>
          <ac:cxnSpMkLst>
            <pc:docMk/>
            <pc:sldMk cId="131800345" sldId="410"/>
            <ac:cxnSpMk id="24" creationId="{D21442C4-D4F2-3C42-B217-8541E6931E3F}"/>
          </ac:cxnSpMkLst>
        </pc:cxnChg>
        <pc:cxnChg chg="del mod">
          <ac:chgData name="Lipani, Aldo" userId="3d811883-7188-4056-86e4-ebeb30c53017" providerId="ADAL" clId="{1457813F-0612-9043-9EAA-808A886FE91F}" dt="2019-10-21T05:46:59.526" v="5443" actId="478"/>
          <ac:cxnSpMkLst>
            <pc:docMk/>
            <pc:sldMk cId="131800345" sldId="410"/>
            <ac:cxnSpMk id="28" creationId="{00000000-0000-0000-0000-000000000000}"/>
          </ac:cxnSpMkLst>
        </pc:cxnChg>
        <pc:cxnChg chg="del mod">
          <ac:chgData name="Lipani, Aldo" userId="3d811883-7188-4056-86e4-ebeb30c53017" providerId="ADAL" clId="{1457813F-0612-9043-9EAA-808A886FE91F}" dt="2019-10-21T05:48:02.089" v="5450" actId="478"/>
          <ac:cxnSpMkLst>
            <pc:docMk/>
            <pc:sldMk cId="131800345" sldId="410"/>
            <ac:cxnSpMk id="30" creationId="{00000000-0000-0000-0000-000000000000}"/>
          </ac:cxnSpMkLst>
        </pc:cxnChg>
        <pc:cxnChg chg="add mod">
          <ac:chgData name="Lipani, Aldo" userId="3d811883-7188-4056-86e4-ebeb30c53017" providerId="ADAL" clId="{1457813F-0612-9043-9EAA-808A886FE91F}" dt="2019-10-21T05:58:30.047" v="5713" actId="164"/>
          <ac:cxnSpMkLst>
            <pc:docMk/>
            <pc:sldMk cId="131800345" sldId="410"/>
            <ac:cxnSpMk id="35" creationId="{3A4364CC-1DB4-3444-ACCA-22D9C9F4A7B6}"/>
          </ac:cxnSpMkLst>
        </pc:cxnChg>
      </pc:sldChg>
      <pc:sldChg chg="addSp delSp modSp add">
        <pc:chgData name="Lipani, Aldo" userId="3d811883-7188-4056-86e4-ebeb30c53017" providerId="ADAL" clId="{1457813F-0612-9043-9EAA-808A886FE91F}" dt="2019-10-21T11:57:42.647" v="7806" actId="14100"/>
        <pc:sldMkLst>
          <pc:docMk/>
          <pc:sldMk cId="3043319348" sldId="411"/>
        </pc:sldMkLst>
        <pc:spChg chg="del">
          <ac:chgData name="Lipani, Aldo" userId="3d811883-7188-4056-86e4-ebeb30c53017" providerId="ADAL" clId="{1457813F-0612-9043-9EAA-808A886FE91F}" dt="2019-10-21T06:06:07.998" v="5876" actId="478"/>
          <ac:spMkLst>
            <pc:docMk/>
            <pc:sldMk cId="3043319348" sldId="411"/>
            <ac:spMk id="2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06:00.063" v="5874" actId="20577"/>
          <ac:spMkLst>
            <pc:docMk/>
            <pc:sldMk cId="3043319348" sldId="411"/>
            <ac:spMk id="3" creationId="{FAE5DA86-CAA1-B242-9870-25E82A80571E}"/>
          </ac:spMkLst>
        </pc:spChg>
        <pc:spChg chg="add del mod">
          <ac:chgData name="Lipani, Aldo" userId="3d811883-7188-4056-86e4-ebeb30c53017" providerId="ADAL" clId="{1457813F-0612-9043-9EAA-808A886FE91F}" dt="2019-10-21T06:06:04.368" v="5875" actId="478"/>
          <ac:spMkLst>
            <pc:docMk/>
            <pc:sldMk cId="3043319348" sldId="411"/>
            <ac:spMk id="4" creationId="{284B79D7-7F0A-FC4A-A4D1-3756AFF6D1E2}"/>
          </ac:spMkLst>
        </pc:spChg>
        <pc:spChg chg="add mod">
          <ac:chgData name="Lipani, Aldo" userId="3d811883-7188-4056-86e4-ebeb30c53017" providerId="ADAL" clId="{1457813F-0612-9043-9EAA-808A886FE91F}" dt="2019-10-21T06:14:44.877" v="5951"/>
          <ac:spMkLst>
            <pc:docMk/>
            <pc:sldMk cId="3043319348" sldId="411"/>
            <ac:spMk id="5" creationId="{66842AE3-4653-3641-BA2D-0D33F8FA7585}"/>
          </ac:spMkLst>
        </pc:spChg>
        <pc:spChg chg="mod">
          <ac:chgData name="Lipani, Aldo" userId="3d811883-7188-4056-86e4-ebeb30c53017" providerId="ADAL" clId="{1457813F-0612-9043-9EAA-808A886FE91F}" dt="2019-10-21T06:06:41.326" v="5878" actId="207"/>
          <ac:spMkLst>
            <pc:docMk/>
            <pc:sldMk cId="3043319348" sldId="411"/>
            <ac:spMk id="41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05.180" v="5883" actId="1076"/>
          <ac:spMkLst>
            <pc:docMk/>
            <pc:sldMk cId="3043319348" sldId="411"/>
            <ac:spMk id="4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07.745" v="5884" actId="1076"/>
          <ac:spMkLst>
            <pc:docMk/>
            <pc:sldMk cId="3043319348" sldId="411"/>
            <ac:spMk id="43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11.964" v="5885" actId="1076"/>
          <ac:spMkLst>
            <pc:docMk/>
            <pc:sldMk cId="3043319348" sldId="411"/>
            <ac:spMk id="44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8:06.178" v="5896" actId="1076"/>
          <ac:spMkLst>
            <pc:docMk/>
            <pc:sldMk cId="3043319348" sldId="411"/>
            <ac:spMk id="45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8:12.782" v="5897" actId="1076"/>
          <ac:spMkLst>
            <pc:docMk/>
            <pc:sldMk cId="3043319348" sldId="411"/>
            <ac:spMk id="46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41.382" v="5892" actId="1076"/>
          <ac:spMkLst>
            <pc:docMk/>
            <pc:sldMk cId="3043319348" sldId="411"/>
            <ac:spMk id="47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56.786" v="5882" actId="1076"/>
          <ac:spMkLst>
            <pc:docMk/>
            <pc:sldMk cId="3043319348" sldId="411"/>
            <ac:spMk id="48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52.411" v="5881" actId="1076"/>
          <ac:spMkLst>
            <pc:docMk/>
            <pc:sldMk cId="3043319348" sldId="411"/>
            <ac:spMk id="49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0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1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3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7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8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6:19.598" v="5877" actId="207"/>
          <ac:spMkLst>
            <pc:docMk/>
            <pc:sldMk cId="3043319348" sldId="411"/>
            <ac:spMk id="59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26.510" v="5887" actId="1076"/>
          <ac:spMkLst>
            <pc:docMk/>
            <pc:sldMk cId="3043319348" sldId="411"/>
            <ac:spMk id="60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30.481" v="5889" actId="14100"/>
          <ac:spMkLst>
            <pc:docMk/>
            <pc:sldMk cId="3043319348" sldId="411"/>
            <ac:spMk id="61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06:07:33.958" v="5891" actId="14100"/>
          <ac:spMkLst>
            <pc:docMk/>
            <pc:sldMk cId="3043319348" sldId="411"/>
            <ac:spMk id="6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11:57:42.647" v="7806" actId="14100"/>
          <ac:spMkLst>
            <pc:docMk/>
            <pc:sldMk cId="3043319348" sldId="411"/>
            <ac:spMk id="64" creationId="{00000000-0000-0000-0000-000000000000}"/>
          </ac:spMkLst>
        </pc:spChg>
        <pc:grpChg chg="mod">
          <ac:chgData name="Lipani, Aldo" userId="3d811883-7188-4056-86e4-ebeb30c53017" providerId="ADAL" clId="{1457813F-0612-9043-9EAA-808A886FE91F}" dt="2019-10-21T06:06:19.598" v="5877" actId="207"/>
          <ac:grpSpMkLst>
            <pc:docMk/>
            <pc:sldMk cId="3043319348" sldId="411"/>
            <ac:grpSpMk id="54" creationId="{00000000-0000-0000-0000-000000000000}"/>
          </ac:grpSpMkLst>
        </pc:grpChg>
        <pc:grpChg chg="mod">
          <ac:chgData name="Lipani, Aldo" userId="3d811883-7188-4056-86e4-ebeb30c53017" providerId="ADAL" clId="{1457813F-0612-9043-9EAA-808A886FE91F}" dt="2019-10-21T06:06:19.598" v="5877" actId="207"/>
          <ac:grpSpMkLst>
            <pc:docMk/>
            <pc:sldMk cId="3043319348" sldId="411"/>
            <ac:grpSpMk id="63" creationId="{00000000-0000-0000-0000-000000000000}"/>
          </ac:grpSpMkLst>
        </pc:grpChg>
        <pc:grpChg chg="mod">
          <ac:chgData name="Lipani, Aldo" userId="3d811883-7188-4056-86e4-ebeb30c53017" providerId="ADAL" clId="{1457813F-0612-9043-9EAA-808A886FE91F}" dt="2019-10-21T06:07:15.662" v="5886" actId="1076"/>
          <ac:grpSpMkLst>
            <pc:docMk/>
            <pc:sldMk cId="3043319348" sldId="411"/>
            <ac:grpSpMk id="66" creationId="{00000000-0000-0000-0000-000000000000}"/>
          </ac:grpSpMkLst>
        </pc:grpChg>
        <pc:grpChg chg="mod">
          <ac:chgData name="Lipani, Aldo" userId="3d811883-7188-4056-86e4-ebeb30c53017" providerId="ADAL" clId="{1457813F-0612-9043-9EAA-808A886FE91F}" dt="2019-10-21T06:08:21.590" v="5899" actId="14100"/>
          <ac:grpSpMkLst>
            <pc:docMk/>
            <pc:sldMk cId="3043319348" sldId="411"/>
            <ac:grpSpMk id="69" creationId="{00000000-0000-0000-0000-000000000000}"/>
          </ac:grpSpMkLst>
        </pc:grpChg>
      </pc:sldChg>
      <pc:sldChg chg="addSp delSp modSp add">
        <pc:chgData name="Lipani, Aldo" userId="3d811883-7188-4056-86e4-ebeb30c53017" providerId="ADAL" clId="{1457813F-0612-9043-9EAA-808A886FE91F}" dt="2019-10-20T22:38:30.601" v="5003"/>
        <pc:sldMkLst>
          <pc:docMk/>
          <pc:sldMk cId="2276544917" sldId="413"/>
        </pc:sldMkLst>
        <pc:spChg chg="mod">
          <ac:chgData name="Lipani, Aldo" userId="3d811883-7188-4056-86e4-ebeb30c53017" providerId="ADAL" clId="{1457813F-0612-9043-9EAA-808A886FE91F}" dt="2019-10-20T21:47:38.067" v="3798" actId="20577"/>
          <ac:spMkLst>
            <pc:docMk/>
            <pc:sldMk cId="2276544917" sldId="413"/>
            <ac:spMk id="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1:47:45.348" v="3799" actId="113"/>
          <ac:spMkLst>
            <pc:docMk/>
            <pc:sldMk cId="2276544917" sldId="413"/>
            <ac:spMk id="3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0T21:45:41.987" v="3734"/>
          <ac:spMkLst>
            <pc:docMk/>
            <pc:sldMk cId="2276544917" sldId="413"/>
            <ac:spMk id="4" creationId="{282FDBA1-CDDC-1947-9E2A-55A9589D8181}"/>
          </ac:spMkLst>
        </pc:spChg>
        <pc:spChg chg="add del mod">
          <ac:chgData name="Lipani, Aldo" userId="3d811883-7188-4056-86e4-ebeb30c53017" providerId="ADAL" clId="{1457813F-0612-9043-9EAA-808A886FE91F}" dt="2019-10-20T21:45:41.987" v="3734"/>
          <ac:spMkLst>
            <pc:docMk/>
            <pc:sldMk cId="2276544917" sldId="413"/>
            <ac:spMk id="5" creationId="{525130D0-63D2-ED44-941C-5C3629A8CFE9}"/>
          </ac:spMkLst>
        </pc:spChg>
        <pc:spChg chg="add mod">
          <ac:chgData name="Lipani, Aldo" userId="3d811883-7188-4056-86e4-ebeb30c53017" providerId="ADAL" clId="{1457813F-0612-9043-9EAA-808A886FE91F}" dt="2019-10-20T22:38:30.601" v="5003"/>
          <ac:spMkLst>
            <pc:docMk/>
            <pc:sldMk cId="2276544917" sldId="413"/>
            <ac:spMk id="6" creationId="{CEFB4275-7218-484A-AD2D-42519D3C3D6C}"/>
          </ac:spMkLst>
        </pc:spChg>
      </pc:sldChg>
      <pc:sldChg chg="add del">
        <pc:chgData name="Lipani, Aldo" userId="3d811883-7188-4056-86e4-ebeb30c53017" providerId="ADAL" clId="{1457813F-0612-9043-9EAA-808A886FE91F}" dt="2019-10-20T18:15:11.112" v="1911" actId="2696"/>
        <pc:sldMkLst>
          <pc:docMk/>
          <pc:sldMk cId="4052522607" sldId="419"/>
        </pc:sldMkLst>
      </pc:sldChg>
      <pc:sldChg chg="add del">
        <pc:chgData name="Lipani, Aldo" userId="3d811883-7188-4056-86e4-ebeb30c53017" providerId="ADAL" clId="{1457813F-0612-9043-9EAA-808A886FE91F}" dt="2019-10-20T18:15:12.062" v="1912" actId="2696"/>
        <pc:sldMkLst>
          <pc:docMk/>
          <pc:sldMk cId="3048543826" sldId="421"/>
        </pc:sldMkLst>
      </pc:sldChg>
      <pc:sldChg chg="add del">
        <pc:chgData name="Lipani, Aldo" userId="3d811883-7188-4056-86e4-ebeb30c53017" providerId="ADAL" clId="{1457813F-0612-9043-9EAA-808A886FE91F}" dt="2019-10-20T18:15:12.994" v="1913" actId="2696"/>
        <pc:sldMkLst>
          <pc:docMk/>
          <pc:sldMk cId="2599619162" sldId="423"/>
        </pc:sldMkLst>
      </pc:sldChg>
      <pc:sldChg chg="addSp delSp modSp add">
        <pc:chgData name="Lipani, Aldo" userId="3d811883-7188-4056-86e4-ebeb30c53017" providerId="ADAL" clId="{1457813F-0612-9043-9EAA-808A886FE91F}" dt="2019-10-21T07:16:34.590" v="7509"/>
        <pc:sldMkLst>
          <pc:docMk/>
          <pc:sldMk cId="2399429309" sldId="445"/>
        </pc:sldMkLst>
        <pc:spChg chg="del mod">
          <ac:chgData name="Lipani, Aldo" userId="3d811883-7188-4056-86e4-ebeb30c53017" providerId="ADAL" clId="{1457813F-0612-9043-9EAA-808A886FE91F}" dt="2019-10-21T06:44:09.840" v="6657" actId="478"/>
          <ac:spMkLst>
            <pc:docMk/>
            <pc:sldMk cId="2399429309" sldId="445"/>
            <ac:spMk id="2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1T06:44:29.193" v="6674" actId="478"/>
          <ac:spMkLst>
            <pc:docMk/>
            <pc:sldMk cId="2399429309" sldId="445"/>
            <ac:spMk id="3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1T06:43:37.883" v="6649"/>
          <ac:spMkLst>
            <pc:docMk/>
            <pc:sldMk cId="2399429309" sldId="445"/>
            <ac:spMk id="4" creationId="{BC2E3A4D-D2A3-F446-86F8-AA9EB5CD0352}"/>
          </ac:spMkLst>
        </pc:spChg>
        <pc:spChg chg="add del mod">
          <ac:chgData name="Lipani, Aldo" userId="3d811883-7188-4056-86e4-ebeb30c53017" providerId="ADAL" clId="{1457813F-0612-9043-9EAA-808A886FE91F}" dt="2019-10-21T06:43:37.883" v="6649"/>
          <ac:spMkLst>
            <pc:docMk/>
            <pc:sldMk cId="2399429309" sldId="445"/>
            <ac:spMk id="5" creationId="{6C1F790C-4825-5544-9E45-556C055BFD65}"/>
          </ac:spMkLst>
        </pc:spChg>
        <pc:spChg chg="add del mod">
          <ac:chgData name="Lipani, Aldo" userId="3d811883-7188-4056-86e4-ebeb30c53017" providerId="ADAL" clId="{1457813F-0612-9043-9EAA-808A886FE91F}" dt="2019-10-21T06:44:15.584" v="6670" actId="20577"/>
          <ac:spMkLst>
            <pc:docMk/>
            <pc:sldMk cId="2399429309" sldId="445"/>
            <ac:spMk id="6" creationId="{0D75EDE4-2A34-AD44-90EE-52C9D14044C1}"/>
          </ac:spMkLst>
        </pc:spChg>
        <pc:spChg chg="add mod">
          <ac:chgData name="Lipani, Aldo" userId="3d811883-7188-4056-86e4-ebeb30c53017" providerId="ADAL" clId="{1457813F-0612-9043-9EAA-808A886FE91F}" dt="2019-10-21T06:50:59.667" v="6841" actId="113"/>
          <ac:spMkLst>
            <pc:docMk/>
            <pc:sldMk cId="2399429309" sldId="445"/>
            <ac:spMk id="7" creationId="{7B344D11-1316-E042-ACA7-E546C2EE4A94}"/>
          </ac:spMkLst>
        </pc:spChg>
        <pc:spChg chg="add mod">
          <ac:chgData name="Lipani, Aldo" userId="3d811883-7188-4056-86e4-ebeb30c53017" providerId="ADAL" clId="{1457813F-0612-9043-9EAA-808A886FE91F}" dt="2019-10-21T06:50:27.601" v="6840" actId="1035"/>
          <ac:spMkLst>
            <pc:docMk/>
            <pc:sldMk cId="2399429309" sldId="445"/>
            <ac:spMk id="8" creationId="{22391AEA-8FBC-0741-A07C-B06F2CA776A5}"/>
          </ac:spMkLst>
        </pc:spChg>
        <pc:spChg chg="add mod">
          <ac:chgData name="Lipani, Aldo" userId="3d811883-7188-4056-86e4-ebeb30c53017" providerId="ADAL" clId="{1457813F-0612-9043-9EAA-808A886FE91F}" dt="2019-10-21T07:16:34.590" v="7509"/>
          <ac:spMkLst>
            <pc:docMk/>
            <pc:sldMk cId="2399429309" sldId="445"/>
            <ac:spMk id="9" creationId="{0B2C6D1A-6C9A-5C48-9DD7-EF9D7D1FBC7A}"/>
          </ac:spMkLst>
        </pc:spChg>
        <pc:picChg chg="del mod">
          <ac:chgData name="Lipani, Aldo" userId="3d811883-7188-4056-86e4-ebeb30c53017" providerId="ADAL" clId="{1457813F-0612-9043-9EAA-808A886FE91F}" dt="2019-10-21T06:49:08.547" v="6803" actId="478"/>
          <ac:picMkLst>
            <pc:docMk/>
            <pc:sldMk cId="2399429309" sldId="445"/>
            <ac:picMk id="2050" creationId="{00000000-0000-0000-0000-000000000000}"/>
          </ac:picMkLst>
        </pc:picChg>
      </pc:sldChg>
      <pc:sldChg chg="addSp delSp modSp add modNotesTx">
        <pc:chgData name="Lipani, Aldo" userId="3d811883-7188-4056-86e4-ebeb30c53017" providerId="ADAL" clId="{1457813F-0612-9043-9EAA-808A886FE91F}" dt="2019-10-21T12:04:51.072" v="8000" actId="20577"/>
        <pc:sldMkLst>
          <pc:docMk/>
          <pc:sldMk cId="280064360" sldId="459"/>
        </pc:sldMkLst>
        <pc:spChg chg="mod">
          <ac:chgData name="Lipani, Aldo" userId="3d811883-7188-4056-86e4-ebeb30c53017" providerId="ADAL" clId="{1457813F-0612-9043-9EAA-808A886FE91F}" dt="2019-10-20T22:03:13.757" v="4461" actId="1035"/>
          <ac:spMkLst>
            <pc:docMk/>
            <pc:sldMk cId="280064360" sldId="459"/>
            <ac:spMk id="2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0T21:59:36.025" v="4364" actId="20577"/>
          <ac:spMkLst>
            <pc:docMk/>
            <pc:sldMk cId="280064360" sldId="459"/>
            <ac:spMk id="3" creationId="{8A9F19EC-9006-2943-BB13-7D4E40161D8B}"/>
          </ac:spMkLst>
        </pc:spChg>
        <pc:spChg chg="add del mod">
          <ac:chgData name="Lipani, Aldo" userId="3d811883-7188-4056-86e4-ebeb30c53017" providerId="ADAL" clId="{1457813F-0612-9043-9EAA-808A886FE91F}" dt="2019-10-20T21:59:33.475" v="4361"/>
          <ac:spMkLst>
            <pc:docMk/>
            <pc:sldMk cId="280064360" sldId="459"/>
            <ac:spMk id="4" creationId="{3ED161C0-CE0C-2C4E-BFEA-53A216EF34A6}"/>
          </ac:spMkLst>
        </pc:spChg>
        <pc:spChg chg="add del mod">
          <ac:chgData name="Lipani, Aldo" userId="3d811883-7188-4056-86e4-ebeb30c53017" providerId="ADAL" clId="{1457813F-0612-9043-9EAA-808A886FE91F}" dt="2019-10-20T21:59:33.475" v="4361"/>
          <ac:spMkLst>
            <pc:docMk/>
            <pc:sldMk cId="280064360" sldId="459"/>
            <ac:spMk id="5" creationId="{D8C373E3-0BAA-2142-91BD-4429DB605E58}"/>
          </ac:spMkLst>
        </pc:spChg>
        <pc:spChg chg="del">
          <ac:chgData name="Lipani, Aldo" userId="3d811883-7188-4056-86e4-ebeb30c53017" providerId="ADAL" clId="{1457813F-0612-9043-9EAA-808A886FE91F}" dt="2019-10-20T16:54:57.503" v="1623" actId="478"/>
          <ac:spMkLst>
            <pc:docMk/>
            <pc:sldMk cId="280064360" sldId="459"/>
            <ac:spMk id="6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03:13.757" v="4461" actId="1035"/>
          <ac:spMkLst>
            <pc:docMk/>
            <pc:sldMk cId="280064360" sldId="459"/>
            <ac:spMk id="8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11:53:07.220" v="7733" actId="20577"/>
          <ac:spMkLst>
            <pc:docMk/>
            <pc:sldMk cId="280064360" sldId="459"/>
            <ac:spMk id="9" creationId="{7814B3ED-262E-2D44-BB72-A214E2037AAC}"/>
          </ac:spMkLst>
        </pc:spChg>
        <pc:spChg chg="del mod">
          <ac:chgData name="Lipani, Aldo" userId="3d811883-7188-4056-86e4-ebeb30c53017" providerId="ADAL" clId="{1457813F-0612-9043-9EAA-808A886FE91F}" dt="2019-10-20T22:02:08.549" v="4428" actId="478"/>
          <ac:spMkLst>
            <pc:docMk/>
            <pc:sldMk cId="280064360" sldId="459"/>
            <ac:spMk id="10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0T22:38:56.409" v="5006"/>
          <ac:spMkLst>
            <pc:docMk/>
            <pc:sldMk cId="280064360" sldId="459"/>
            <ac:spMk id="11" creationId="{C23BAC4B-C30A-4E4C-A8F7-9B19AB655C42}"/>
          </ac:spMkLst>
        </pc:spChg>
        <pc:picChg chg="mod">
          <ac:chgData name="Lipani, Aldo" userId="3d811883-7188-4056-86e4-ebeb30c53017" providerId="ADAL" clId="{1457813F-0612-9043-9EAA-808A886FE91F}" dt="2019-10-20T22:03:13.757" v="4461" actId="1035"/>
          <ac:picMkLst>
            <pc:docMk/>
            <pc:sldMk cId="280064360" sldId="459"/>
            <ac:picMk id="1026" creationId="{00000000-0000-0000-0000-000000000000}"/>
          </ac:picMkLst>
        </pc:picChg>
        <pc:picChg chg="mod">
          <ac:chgData name="Lipani, Aldo" userId="3d811883-7188-4056-86e4-ebeb30c53017" providerId="ADAL" clId="{1457813F-0612-9043-9EAA-808A886FE91F}" dt="2019-10-20T22:03:13.757" v="4461" actId="1035"/>
          <ac:picMkLst>
            <pc:docMk/>
            <pc:sldMk cId="280064360" sldId="459"/>
            <ac:picMk id="1028" creationId="{00000000-0000-0000-0000-000000000000}"/>
          </ac:picMkLst>
        </pc:picChg>
      </pc:sldChg>
      <pc:sldChg chg="addSp modSp add modNotesTx">
        <pc:chgData name="Lipani, Aldo" userId="3d811883-7188-4056-86e4-ebeb30c53017" providerId="ADAL" clId="{1457813F-0612-9043-9EAA-808A886FE91F}" dt="2019-10-21T12:04:55.732" v="8001" actId="20577"/>
        <pc:sldMkLst>
          <pc:docMk/>
          <pc:sldMk cId="1460969790" sldId="460"/>
        </pc:sldMkLst>
        <pc:spChg chg="add mod">
          <ac:chgData name="Lipani, Aldo" userId="3d811883-7188-4056-86e4-ebeb30c53017" providerId="ADAL" clId="{1457813F-0612-9043-9EAA-808A886FE91F}" dt="2019-10-20T22:39:03.146" v="5007"/>
          <ac:spMkLst>
            <pc:docMk/>
            <pc:sldMk cId="1460969790" sldId="460"/>
            <ac:spMk id="2" creationId="{2CA6CA80-1919-6A49-80D4-D6516315DF33}"/>
          </ac:spMkLst>
        </pc:spChg>
        <pc:spChg chg="add mod">
          <ac:chgData name="Lipani, Aldo" userId="3d811883-7188-4056-86e4-ebeb30c53017" providerId="ADAL" clId="{1457813F-0612-9043-9EAA-808A886FE91F}" dt="2019-10-21T11:53:36.021" v="7766" actId="20577"/>
          <ac:spMkLst>
            <pc:docMk/>
            <pc:sldMk cId="1460969790" sldId="460"/>
            <ac:spMk id="4" creationId="{176801CB-312C-D64C-852E-FE619B7D6EC8}"/>
          </ac:spMkLst>
        </pc:spChg>
        <pc:spChg chg="mod">
          <ac:chgData name="Lipani, Aldo" userId="3d811883-7188-4056-86e4-ebeb30c53017" providerId="ADAL" clId="{1457813F-0612-9043-9EAA-808A886FE91F}" dt="2019-10-20T22:03:53.369" v="4474" actId="1076"/>
          <ac:spMkLst>
            <pc:docMk/>
            <pc:sldMk cId="1460969790" sldId="460"/>
            <ac:spMk id="5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11:53:27.626" v="7735"/>
          <ac:spMkLst>
            <pc:docMk/>
            <pc:sldMk cId="1460969790" sldId="460"/>
            <ac:spMk id="6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11:53:23.853" v="7734"/>
          <ac:spMkLst>
            <pc:docMk/>
            <pc:sldMk cId="1460969790" sldId="460"/>
            <ac:spMk id="8" creationId="{75662BEF-862B-774F-B6F3-490AA6C69C30}"/>
          </ac:spMkLst>
        </pc:spChg>
        <pc:spChg chg="mod">
          <ac:chgData name="Lipani, Aldo" userId="3d811883-7188-4056-86e4-ebeb30c53017" providerId="ADAL" clId="{1457813F-0612-9043-9EAA-808A886FE91F}" dt="2019-10-20T22:37:19.889" v="4998" actId="20577"/>
          <ac:spMkLst>
            <pc:docMk/>
            <pc:sldMk cId="1460969790" sldId="460"/>
            <ac:spMk id="9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37:54.149" v="5001" actId="20577"/>
          <ac:spMkLst>
            <pc:docMk/>
            <pc:sldMk cId="1460969790" sldId="460"/>
            <ac:spMk id="1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09:18.382" v="4532" actId="1076"/>
          <ac:spMkLst>
            <pc:docMk/>
            <pc:sldMk cId="1460969790" sldId="460"/>
            <ac:spMk id="13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04:05.699" v="4477" actId="1076"/>
          <ac:spMkLst>
            <pc:docMk/>
            <pc:sldMk cId="1460969790" sldId="460"/>
            <ac:spMk id="14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35:51.897" v="4931" actId="20577"/>
          <ac:spMkLst>
            <pc:docMk/>
            <pc:sldMk cId="1460969790" sldId="460"/>
            <ac:spMk id="16" creationId="{00000000-0000-0000-0000-000000000000}"/>
          </ac:spMkLst>
        </pc:spChg>
        <pc:picChg chg="mod">
          <ac:chgData name="Lipani, Aldo" userId="3d811883-7188-4056-86e4-ebeb30c53017" providerId="ADAL" clId="{1457813F-0612-9043-9EAA-808A886FE91F}" dt="2019-10-20T22:04:08.546" v="4478" actId="1076"/>
          <ac:picMkLst>
            <pc:docMk/>
            <pc:sldMk cId="1460969790" sldId="460"/>
            <ac:picMk id="1027" creationId="{00000000-0000-0000-0000-000000000000}"/>
          </ac:picMkLst>
        </pc:picChg>
        <pc:picChg chg="mod">
          <ac:chgData name="Lipani, Aldo" userId="3d811883-7188-4056-86e4-ebeb30c53017" providerId="ADAL" clId="{1457813F-0612-9043-9EAA-808A886FE91F}" dt="2019-10-20T22:03:56.384" v="4475" actId="1076"/>
          <ac:picMkLst>
            <pc:docMk/>
            <pc:sldMk cId="1460969790" sldId="460"/>
            <ac:picMk id="1029" creationId="{00000000-0000-0000-0000-000000000000}"/>
          </ac:picMkLst>
        </pc:picChg>
      </pc:sldChg>
      <pc:sldChg chg="addSp delSp modSp add">
        <pc:chgData name="Lipani, Aldo" userId="3d811883-7188-4056-86e4-ebeb30c53017" providerId="ADAL" clId="{1457813F-0612-9043-9EAA-808A886FE91F}" dt="2019-10-21T11:53:57.999" v="7767"/>
        <pc:sldMkLst>
          <pc:docMk/>
          <pc:sldMk cId="3553377177" sldId="461"/>
        </pc:sldMkLst>
        <pc:spChg chg="mod">
          <ac:chgData name="Lipani, Aldo" userId="3d811883-7188-4056-86e4-ebeb30c53017" providerId="ADAL" clId="{1457813F-0612-9043-9EAA-808A886FE91F}" dt="2019-10-20T22:18:09.891" v="4846" actId="20577"/>
          <ac:spMkLst>
            <pc:docMk/>
            <pc:sldMk cId="3553377177" sldId="461"/>
            <ac:spMk id="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1T11:53:57.999" v="7767"/>
          <ac:spMkLst>
            <pc:docMk/>
            <pc:sldMk cId="3553377177" sldId="461"/>
            <ac:spMk id="3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0T22:14:06.329" v="4589" actId="478"/>
          <ac:spMkLst>
            <pc:docMk/>
            <pc:sldMk cId="3553377177" sldId="461"/>
            <ac:spMk id="5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0T22:14:44.532" v="4611" actId="478"/>
          <ac:spMkLst>
            <pc:docMk/>
            <pc:sldMk cId="3553377177" sldId="461"/>
            <ac:spMk id="6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0T22:11:23.714" v="4534"/>
          <ac:spMkLst>
            <pc:docMk/>
            <pc:sldMk cId="3553377177" sldId="461"/>
            <ac:spMk id="7" creationId="{101318DE-047D-4C46-B456-982607FA7F48}"/>
          </ac:spMkLst>
        </pc:spChg>
        <pc:spChg chg="add del mod">
          <ac:chgData name="Lipani, Aldo" userId="3d811883-7188-4056-86e4-ebeb30c53017" providerId="ADAL" clId="{1457813F-0612-9043-9EAA-808A886FE91F}" dt="2019-10-20T22:11:23.714" v="4534"/>
          <ac:spMkLst>
            <pc:docMk/>
            <pc:sldMk cId="3553377177" sldId="461"/>
            <ac:spMk id="8" creationId="{A08F28E5-6C6D-BE48-A104-9CEE5429A5C3}"/>
          </ac:spMkLst>
        </pc:spChg>
        <pc:spChg chg="add mod">
          <ac:chgData name="Lipani, Aldo" userId="3d811883-7188-4056-86e4-ebeb30c53017" providerId="ADAL" clId="{1457813F-0612-9043-9EAA-808A886FE91F}" dt="2019-10-20T22:39:09.324" v="5008"/>
          <ac:spMkLst>
            <pc:docMk/>
            <pc:sldMk cId="3553377177" sldId="461"/>
            <ac:spMk id="9" creationId="{839CF338-2255-F542-90F4-84B1AA380071}"/>
          </ac:spMkLst>
        </pc:spChg>
      </pc:sldChg>
      <pc:sldChg chg="addSp delSp modSp add modNotesTx">
        <pc:chgData name="Lipani, Aldo" userId="3d811883-7188-4056-86e4-ebeb30c53017" providerId="ADAL" clId="{1457813F-0612-9043-9EAA-808A886FE91F}" dt="2019-10-20T22:39:23.355" v="5010" actId="20577"/>
        <pc:sldMkLst>
          <pc:docMk/>
          <pc:sldMk cId="1432891327" sldId="462"/>
        </pc:sldMkLst>
        <pc:spChg chg="add mod">
          <ac:chgData name="Lipani, Aldo" userId="3d811883-7188-4056-86e4-ebeb30c53017" providerId="ADAL" clId="{1457813F-0612-9043-9EAA-808A886FE91F}" dt="2019-10-20T22:18:43.598" v="4864" actId="20577"/>
          <ac:spMkLst>
            <pc:docMk/>
            <pc:sldMk cId="1432891327" sldId="462"/>
            <ac:spMk id="2" creationId="{0F647531-E3C3-7E4B-9499-2B8CCD4D279D}"/>
          </ac:spMkLst>
        </pc:spChg>
        <pc:spChg chg="add mod">
          <ac:chgData name="Lipani, Aldo" userId="3d811883-7188-4056-86e4-ebeb30c53017" providerId="ADAL" clId="{1457813F-0612-9043-9EAA-808A886FE91F}" dt="2019-10-20T22:38:02.477" v="5002" actId="20577"/>
          <ac:spMkLst>
            <pc:docMk/>
            <pc:sldMk cId="1432891327" sldId="462"/>
            <ac:spMk id="3" creationId="{40ECA33A-0D69-4742-85D5-780C7BFFD639}"/>
          </ac:spMkLst>
        </pc:spChg>
        <pc:spChg chg="add mod">
          <ac:chgData name="Lipani, Aldo" userId="3d811883-7188-4056-86e4-ebeb30c53017" providerId="ADAL" clId="{1457813F-0612-9043-9EAA-808A886FE91F}" dt="2019-10-20T22:39:18.155" v="5009"/>
          <ac:spMkLst>
            <pc:docMk/>
            <pc:sldMk cId="1432891327" sldId="462"/>
            <ac:spMk id="4" creationId="{24288A45-193E-D04C-9724-E00E59457F49}"/>
          </ac:spMkLst>
        </pc:spChg>
        <pc:spChg chg="del mod">
          <ac:chgData name="Lipani, Aldo" userId="3d811883-7188-4056-86e4-ebeb30c53017" providerId="ADAL" clId="{1457813F-0612-9043-9EAA-808A886FE91F}" dt="2019-10-20T22:18:49.118" v="4865" actId="478"/>
          <ac:spMkLst>
            <pc:docMk/>
            <pc:sldMk cId="1432891327" sldId="462"/>
            <ac:spMk id="6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0T22:34:25.720" v="4881" actId="478"/>
          <ac:spMkLst>
            <pc:docMk/>
            <pc:sldMk cId="1432891327" sldId="462"/>
            <ac:spMk id="8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22:34:07.883" v="4869" actId="1076"/>
          <ac:spMkLst>
            <pc:docMk/>
            <pc:sldMk cId="1432891327" sldId="462"/>
            <ac:spMk id="9" creationId="{00000000-0000-0000-0000-000000000000}"/>
          </ac:spMkLst>
        </pc:spChg>
      </pc:sldChg>
      <pc:sldChg chg="addSp delSp modSp add">
        <pc:chgData name="Lipani, Aldo" userId="3d811883-7188-4056-86e4-ebeb30c53017" providerId="ADAL" clId="{1457813F-0612-9043-9EAA-808A886FE91F}" dt="2019-10-21T12:04:16.054" v="7999" actId="20577"/>
        <pc:sldMkLst>
          <pc:docMk/>
          <pc:sldMk cId="2731724478" sldId="463"/>
        </pc:sldMkLst>
        <pc:spChg chg="add del mod">
          <ac:chgData name="Lipani, Aldo" userId="3d811883-7188-4056-86e4-ebeb30c53017" providerId="ADAL" clId="{1457813F-0612-9043-9EAA-808A886FE91F}" dt="2019-10-20T22:40:28.223" v="5012"/>
          <ac:spMkLst>
            <pc:docMk/>
            <pc:sldMk cId="2731724478" sldId="463"/>
            <ac:spMk id="2" creationId="{E06EC9C8-A3F5-4E4C-9F5D-BA8DA2F3322D}"/>
          </ac:spMkLst>
        </pc:spChg>
        <pc:spChg chg="add del mod">
          <ac:chgData name="Lipani, Aldo" userId="3d811883-7188-4056-86e4-ebeb30c53017" providerId="ADAL" clId="{1457813F-0612-9043-9EAA-808A886FE91F}" dt="2019-10-20T22:40:28.223" v="5012"/>
          <ac:spMkLst>
            <pc:docMk/>
            <pc:sldMk cId="2731724478" sldId="463"/>
            <ac:spMk id="3" creationId="{ABC7C7DA-19CD-9241-B333-440EE4857A79}"/>
          </ac:spMkLst>
        </pc:spChg>
        <pc:spChg chg="add mod">
          <ac:chgData name="Lipani, Aldo" userId="3d811883-7188-4056-86e4-ebeb30c53017" providerId="ADAL" clId="{1457813F-0612-9043-9EAA-808A886FE91F}" dt="2019-10-20T22:44:30.571" v="5188" actId="20577"/>
          <ac:spMkLst>
            <pc:docMk/>
            <pc:sldMk cId="2731724478" sldId="463"/>
            <ac:spMk id="4" creationId="{A6919E40-A94F-2543-8E8B-84AC58B28DF4}"/>
          </ac:spMkLst>
        </pc:spChg>
        <pc:spChg chg="add mod">
          <ac:chgData name="Lipani, Aldo" userId="3d811883-7188-4056-86e4-ebeb30c53017" providerId="ADAL" clId="{1457813F-0612-9043-9EAA-808A886FE91F}" dt="2019-10-21T12:04:16.054" v="7999" actId="20577"/>
          <ac:spMkLst>
            <pc:docMk/>
            <pc:sldMk cId="2731724478" sldId="463"/>
            <ac:spMk id="5" creationId="{54354345-D8FD-1047-921B-7A224521818C}"/>
          </ac:spMkLst>
        </pc:spChg>
        <pc:spChg chg="del mod">
          <ac:chgData name="Lipani, Aldo" userId="3d811883-7188-4056-86e4-ebeb30c53017" providerId="ADAL" clId="{1457813F-0612-9043-9EAA-808A886FE91F}" dt="2019-10-20T22:40:55.985" v="5021" actId="478"/>
          <ac:spMkLst>
            <pc:docMk/>
            <pc:sldMk cId="2731724478" sldId="463"/>
            <ac:spMk id="6" creationId="{00000000-0000-0000-0000-000000000000}"/>
          </ac:spMkLst>
        </pc:spChg>
        <pc:spChg chg="del mod">
          <ac:chgData name="Lipani, Aldo" userId="3d811883-7188-4056-86e4-ebeb30c53017" providerId="ADAL" clId="{1457813F-0612-9043-9EAA-808A886FE91F}" dt="2019-10-20T22:40:33.770" v="5014" actId="478"/>
          <ac:spMkLst>
            <pc:docMk/>
            <pc:sldMk cId="2731724478" sldId="463"/>
            <ac:spMk id="8" creationId="{00000000-0000-0000-0000-000000000000}"/>
          </ac:spMkLst>
        </pc:spChg>
        <pc:spChg chg="del">
          <ac:chgData name="Lipani, Aldo" userId="3d811883-7188-4056-86e4-ebeb30c53017" providerId="ADAL" clId="{1457813F-0612-9043-9EAA-808A886FE91F}" dt="2019-10-20T22:41:08.568" v="5035" actId="478"/>
          <ac:spMkLst>
            <pc:docMk/>
            <pc:sldMk cId="2731724478" sldId="463"/>
            <ac:spMk id="9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0T22:42:04.297" v="5064"/>
          <ac:spMkLst>
            <pc:docMk/>
            <pc:sldMk cId="2731724478" sldId="463"/>
            <ac:spMk id="10" creationId="{907AAA5A-A3C7-B14A-9699-D4BB56FF7450}"/>
          </ac:spMkLst>
        </pc:spChg>
        <pc:spChg chg="add del mod">
          <ac:chgData name="Lipani, Aldo" userId="3d811883-7188-4056-86e4-ebeb30c53017" providerId="ADAL" clId="{1457813F-0612-9043-9EAA-808A886FE91F}" dt="2019-10-20T22:42:04.297" v="5064"/>
          <ac:spMkLst>
            <pc:docMk/>
            <pc:sldMk cId="2731724478" sldId="463"/>
            <ac:spMk id="11" creationId="{206ADA8C-E295-734E-B54C-5BA82DAB0D51}"/>
          </ac:spMkLst>
        </pc:spChg>
        <pc:spChg chg="add del mod">
          <ac:chgData name="Lipani, Aldo" userId="3d811883-7188-4056-86e4-ebeb30c53017" providerId="ADAL" clId="{1457813F-0612-9043-9EAA-808A886FE91F}" dt="2019-10-20T22:42:05.654" v="5065"/>
          <ac:spMkLst>
            <pc:docMk/>
            <pc:sldMk cId="2731724478" sldId="463"/>
            <ac:spMk id="12" creationId="{D5D7A95F-0CC3-1D4F-B3AA-5703DCD61131}"/>
          </ac:spMkLst>
        </pc:spChg>
        <pc:spChg chg="add del mod">
          <ac:chgData name="Lipani, Aldo" userId="3d811883-7188-4056-86e4-ebeb30c53017" providerId="ADAL" clId="{1457813F-0612-9043-9EAA-808A886FE91F}" dt="2019-10-20T22:42:05.654" v="5065"/>
          <ac:spMkLst>
            <pc:docMk/>
            <pc:sldMk cId="2731724478" sldId="463"/>
            <ac:spMk id="13" creationId="{2A9347C5-7688-0347-95F8-446A9A3C385E}"/>
          </ac:spMkLst>
        </pc:spChg>
        <pc:spChg chg="add del mod">
          <ac:chgData name="Lipani, Aldo" userId="3d811883-7188-4056-86e4-ebeb30c53017" providerId="ADAL" clId="{1457813F-0612-9043-9EAA-808A886FE91F}" dt="2019-10-20T22:42:05.901" v="5066"/>
          <ac:spMkLst>
            <pc:docMk/>
            <pc:sldMk cId="2731724478" sldId="463"/>
            <ac:spMk id="14" creationId="{85394E46-4F8A-4E4B-A370-45930E9C0966}"/>
          </ac:spMkLst>
        </pc:spChg>
        <pc:spChg chg="add del mod">
          <ac:chgData name="Lipani, Aldo" userId="3d811883-7188-4056-86e4-ebeb30c53017" providerId="ADAL" clId="{1457813F-0612-9043-9EAA-808A886FE91F}" dt="2019-10-20T22:42:05.901" v="5066"/>
          <ac:spMkLst>
            <pc:docMk/>
            <pc:sldMk cId="2731724478" sldId="463"/>
            <ac:spMk id="15" creationId="{5745DD74-4751-3249-9CD1-EA46F2613107}"/>
          </ac:spMkLst>
        </pc:spChg>
        <pc:spChg chg="add del mod">
          <ac:chgData name="Lipani, Aldo" userId="3d811883-7188-4056-86e4-ebeb30c53017" providerId="ADAL" clId="{1457813F-0612-9043-9EAA-808A886FE91F}" dt="2019-10-20T22:42:06.119" v="5067"/>
          <ac:spMkLst>
            <pc:docMk/>
            <pc:sldMk cId="2731724478" sldId="463"/>
            <ac:spMk id="16" creationId="{BE733266-1736-8F48-A8F6-6592ED9E494D}"/>
          </ac:spMkLst>
        </pc:spChg>
        <pc:spChg chg="add del mod">
          <ac:chgData name="Lipani, Aldo" userId="3d811883-7188-4056-86e4-ebeb30c53017" providerId="ADAL" clId="{1457813F-0612-9043-9EAA-808A886FE91F}" dt="2019-10-20T22:42:06.119" v="5067"/>
          <ac:spMkLst>
            <pc:docMk/>
            <pc:sldMk cId="2731724478" sldId="463"/>
            <ac:spMk id="17" creationId="{52C99B6E-9181-9842-B152-23DF6E7F7483}"/>
          </ac:spMkLst>
        </pc:spChg>
        <pc:spChg chg="add del mod">
          <ac:chgData name="Lipani, Aldo" userId="3d811883-7188-4056-86e4-ebeb30c53017" providerId="ADAL" clId="{1457813F-0612-9043-9EAA-808A886FE91F}" dt="2019-10-20T22:42:06.498" v="5068"/>
          <ac:spMkLst>
            <pc:docMk/>
            <pc:sldMk cId="2731724478" sldId="463"/>
            <ac:spMk id="18" creationId="{01C15CA6-83C2-474C-BA59-6D3AA116F525}"/>
          </ac:spMkLst>
        </pc:spChg>
        <pc:spChg chg="add del mod">
          <ac:chgData name="Lipani, Aldo" userId="3d811883-7188-4056-86e4-ebeb30c53017" providerId="ADAL" clId="{1457813F-0612-9043-9EAA-808A886FE91F}" dt="2019-10-20T22:42:06.498" v="5068"/>
          <ac:spMkLst>
            <pc:docMk/>
            <pc:sldMk cId="2731724478" sldId="463"/>
            <ac:spMk id="19" creationId="{E35E9915-E40F-AD47-8826-4C59E6144DE9}"/>
          </ac:spMkLst>
        </pc:spChg>
        <pc:spChg chg="add mod">
          <ac:chgData name="Lipani, Aldo" userId="3d811883-7188-4056-86e4-ebeb30c53017" providerId="ADAL" clId="{1457813F-0612-9043-9EAA-808A886FE91F}" dt="2019-10-20T22:45:59.389" v="5211"/>
          <ac:spMkLst>
            <pc:docMk/>
            <pc:sldMk cId="2731724478" sldId="463"/>
            <ac:spMk id="20" creationId="{15CEABBD-6543-D24F-B4E8-E658247278DC}"/>
          </ac:spMkLst>
        </pc:spChg>
      </pc:sldChg>
      <pc:sldChg chg="add del">
        <pc:chgData name="Lipani, Aldo" userId="3d811883-7188-4056-86e4-ebeb30c53017" providerId="ADAL" clId="{1457813F-0612-9043-9EAA-808A886FE91F}" dt="2019-10-20T17:12:44.939" v="1739" actId="2696"/>
        <pc:sldMkLst>
          <pc:docMk/>
          <pc:sldMk cId="1447371635" sldId="468"/>
        </pc:sldMkLst>
      </pc:sldChg>
      <pc:sldChg chg="add del">
        <pc:chgData name="Lipani, Aldo" userId="3d811883-7188-4056-86e4-ebeb30c53017" providerId="ADAL" clId="{1457813F-0612-9043-9EAA-808A886FE91F}" dt="2019-10-20T17:21:07.547" v="1743" actId="2696"/>
        <pc:sldMkLst>
          <pc:docMk/>
          <pc:sldMk cId="2723628593" sldId="469"/>
        </pc:sldMkLst>
      </pc:sldChg>
      <pc:sldChg chg="addSp delSp modSp add">
        <pc:chgData name="Lipani, Aldo" userId="3d811883-7188-4056-86e4-ebeb30c53017" providerId="ADAL" clId="{1457813F-0612-9043-9EAA-808A886FE91F}" dt="2019-10-21T06:14:26.335" v="5948"/>
        <pc:sldMkLst>
          <pc:docMk/>
          <pc:sldMk cId="2355443122" sldId="470"/>
        </pc:sldMkLst>
        <pc:spChg chg="mod">
          <ac:chgData name="Lipani, Aldo" userId="3d811883-7188-4056-86e4-ebeb30c53017" providerId="ADAL" clId="{1457813F-0612-9043-9EAA-808A886FE91F}" dt="2019-10-21T05:35:08.673" v="5364" actId="20577"/>
          <ac:spMkLst>
            <pc:docMk/>
            <pc:sldMk cId="2355443122" sldId="470"/>
            <ac:spMk id="3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1T05:33:58.110" v="5344"/>
          <ac:spMkLst>
            <pc:docMk/>
            <pc:sldMk cId="2355443122" sldId="470"/>
            <ac:spMk id="4" creationId="{BE91ADFE-D738-2141-A866-C66A64A2A35C}"/>
          </ac:spMkLst>
        </pc:spChg>
        <pc:spChg chg="add del mod">
          <ac:chgData name="Lipani, Aldo" userId="3d811883-7188-4056-86e4-ebeb30c53017" providerId="ADAL" clId="{1457813F-0612-9043-9EAA-808A886FE91F}" dt="2019-10-21T05:33:58.110" v="5344"/>
          <ac:spMkLst>
            <pc:docMk/>
            <pc:sldMk cId="2355443122" sldId="470"/>
            <ac:spMk id="5" creationId="{B7935794-154E-AA4C-97EC-C4D24A6620CD}"/>
          </ac:spMkLst>
        </pc:spChg>
        <pc:spChg chg="add mod">
          <ac:chgData name="Lipani, Aldo" userId="3d811883-7188-4056-86e4-ebeb30c53017" providerId="ADAL" clId="{1457813F-0612-9043-9EAA-808A886FE91F}" dt="2019-10-21T06:14:26.335" v="5948"/>
          <ac:spMkLst>
            <pc:docMk/>
            <pc:sldMk cId="2355443122" sldId="470"/>
            <ac:spMk id="6" creationId="{B6EDA953-AFF2-374B-9008-525C3E9A9166}"/>
          </ac:spMkLst>
        </pc:spChg>
      </pc:sldChg>
      <pc:sldChg chg="addSp delSp modSp add">
        <pc:chgData name="Lipani, Aldo" userId="3d811883-7188-4056-86e4-ebeb30c53017" providerId="ADAL" clId="{1457813F-0612-9043-9EAA-808A886FE91F}" dt="2019-10-21T07:16:59.691" v="7513"/>
        <pc:sldMkLst>
          <pc:docMk/>
          <pc:sldMk cId="2019196062" sldId="471"/>
        </pc:sldMkLst>
        <pc:spChg chg="mod">
          <ac:chgData name="Lipani, Aldo" userId="3d811883-7188-4056-86e4-ebeb30c53017" providerId="ADAL" clId="{1457813F-0612-9043-9EAA-808A886FE91F}" dt="2019-10-21T06:31:36.962" v="6215" actId="20577"/>
          <ac:spMkLst>
            <pc:docMk/>
            <pc:sldMk cId="2019196062" sldId="471"/>
            <ac:spMk id="3" creationId="{00000000-0000-0000-0000-000000000000}"/>
          </ac:spMkLst>
        </pc:spChg>
        <pc:spChg chg="del">
          <ac:chgData name="Lipani, Aldo" userId="3d811883-7188-4056-86e4-ebeb30c53017" providerId="ADAL" clId="{1457813F-0612-9043-9EAA-808A886FE91F}" dt="2019-10-21T06:29:43.794" v="6192" actId="478"/>
          <ac:spMkLst>
            <pc:docMk/>
            <pc:sldMk cId="2019196062" sldId="471"/>
            <ac:spMk id="4" creationId="{00000000-0000-0000-0000-000000000000}"/>
          </ac:spMkLst>
        </pc:spChg>
        <pc:spChg chg="add del mod">
          <ac:chgData name="Lipani, Aldo" userId="3d811883-7188-4056-86e4-ebeb30c53017" providerId="ADAL" clId="{1457813F-0612-9043-9EAA-808A886FE91F}" dt="2019-10-21T06:25:13.667" v="6182"/>
          <ac:spMkLst>
            <pc:docMk/>
            <pc:sldMk cId="2019196062" sldId="471"/>
            <ac:spMk id="5" creationId="{03C4E44F-830F-CC42-95D1-E64B3F80BFA6}"/>
          </ac:spMkLst>
        </pc:spChg>
        <pc:spChg chg="add del mod">
          <ac:chgData name="Lipani, Aldo" userId="3d811883-7188-4056-86e4-ebeb30c53017" providerId="ADAL" clId="{1457813F-0612-9043-9EAA-808A886FE91F}" dt="2019-10-21T06:25:13.667" v="6182"/>
          <ac:spMkLst>
            <pc:docMk/>
            <pc:sldMk cId="2019196062" sldId="471"/>
            <ac:spMk id="6" creationId="{E188EEF3-12AD-B04E-9A6D-8CED3AE41E09}"/>
          </ac:spMkLst>
        </pc:spChg>
        <pc:spChg chg="add mod">
          <ac:chgData name="Lipani, Aldo" userId="3d811883-7188-4056-86e4-ebeb30c53017" providerId="ADAL" clId="{1457813F-0612-9043-9EAA-808A886FE91F}" dt="2019-10-21T06:31:15.562" v="6207" actId="20577"/>
          <ac:spMkLst>
            <pc:docMk/>
            <pc:sldMk cId="2019196062" sldId="471"/>
            <ac:spMk id="7" creationId="{E3CF7DD7-1129-194E-97B2-92A4E9F9A45A}"/>
          </ac:spMkLst>
        </pc:spChg>
        <pc:spChg chg="add mod">
          <ac:chgData name="Lipani, Aldo" userId="3d811883-7188-4056-86e4-ebeb30c53017" providerId="ADAL" clId="{1457813F-0612-9043-9EAA-808A886FE91F}" dt="2019-10-21T07:16:59.691" v="7513"/>
          <ac:spMkLst>
            <pc:docMk/>
            <pc:sldMk cId="2019196062" sldId="471"/>
            <ac:spMk id="8" creationId="{A5244009-2E91-264D-B643-D16C49FDE50C}"/>
          </ac:spMkLst>
        </pc:spChg>
      </pc:sldChg>
      <pc:sldChg chg="addSp delSp modSp add">
        <pc:chgData name="Lipani, Aldo" userId="3d811883-7188-4056-86e4-ebeb30c53017" providerId="ADAL" clId="{1457813F-0612-9043-9EAA-808A886FE91F}" dt="2019-10-21T06:16:20.219" v="5958" actId="20577"/>
        <pc:sldMkLst>
          <pc:docMk/>
          <pc:sldMk cId="3412861220" sldId="473"/>
        </pc:sldMkLst>
        <pc:spChg chg="add del mod">
          <ac:chgData name="Lipani, Aldo" userId="3d811883-7188-4056-86e4-ebeb30c53017" providerId="ADAL" clId="{1457813F-0612-9043-9EAA-808A886FE91F}" dt="2019-10-21T06:13:05.511" v="5901"/>
          <ac:spMkLst>
            <pc:docMk/>
            <pc:sldMk cId="3412861220" sldId="473"/>
            <ac:spMk id="2" creationId="{CD8A614A-F3CD-6D44-AE05-63E2CA19AB87}"/>
          </ac:spMkLst>
        </pc:spChg>
        <pc:spChg chg="add del mod">
          <ac:chgData name="Lipani, Aldo" userId="3d811883-7188-4056-86e4-ebeb30c53017" providerId="ADAL" clId="{1457813F-0612-9043-9EAA-808A886FE91F}" dt="2019-10-21T06:13:05.511" v="5901"/>
          <ac:spMkLst>
            <pc:docMk/>
            <pc:sldMk cId="3412861220" sldId="473"/>
            <ac:spMk id="3" creationId="{B51B9485-BB31-104A-9961-1F8059BBAF15}"/>
          </ac:spMkLst>
        </pc:spChg>
        <pc:spChg chg="add mod">
          <ac:chgData name="Lipani, Aldo" userId="3d811883-7188-4056-86e4-ebeb30c53017" providerId="ADAL" clId="{1457813F-0612-9043-9EAA-808A886FE91F}" dt="2019-10-21T06:13:24.373" v="5933" actId="20577"/>
          <ac:spMkLst>
            <pc:docMk/>
            <pc:sldMk cId="3412861220" sldId="473"/>
            <ac:spMk id="4" creationId="{DDACEB34-1D9D-BC4E-839D-215CF0DE2725}"/>
          </ac:spMkLst>
        </pc:spChg>
        <pc:spChg chg="del mod">
          <ac:chgData name="Lipani, Aldo" userId="3d811883-7188-4056-86e4-ebeb30c53017" providerId="ADAL" clId="{1457813F-0612-9043-9EAA-808A886FE91F}" dt="2019-10-21T06:13:57.371" v="5946" actId="478"/>
          <ac:spMkLst>
            <pc:docMk/>
            <pc:sldMk cId="3412861220" sldId="473"/>
            <ac:spMk id="6" creationId="{00000000-0000-0000-0000-000000000000}"/>
          </ac:spMkLst>
        </pc:spChg>
        <pc:spChg chg="del">
          <ac:chgData name="Lipani, Aldo" userId="3d811883-7188-4056-86e4-ebeb30c53017" providerId="ADAL" clId="{1457813F-0612-9043-9EAA-808A886FE91F}" dt="2019-10-21T06:14:14.276" v="5947" actId="478"/>
          <ac:spMkLst>
            <pc:docMk/>
            <pc:sldMk cId="3412861220" sldId="473"/>
            <ac:spMk id="7" creationId="{00000000-0000-0000-0000-000000000000}"/>
          </ac:spMkLst>
        </pc:spChg>
        <pc:spChg chg="del">
          <ac:chgData name="Lipani, Aldo" userId="3d811883-7188-4056-86e4-ebeb30c53017" providerId="ADAL" clId="{1457813F-0612-9043-9EAA-808A886FE91F}" dt="2019-10-21T06:13:27.718" v="5934" actId="478"/>
          <ac:spMkLst>
            <pc:docMk/>
            <pc:sldMk cId="3412861220" sldId="473"/>
            <ac:spMk id="9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1T06:16:20.219" v="5958" actId="20577"/>
          <ac:spMkLst>
            <pc:docMk/>
            <pc:sldMk cId="3412861220" sldId="473"/>
            <ac:spMk id="10" creationId="{66FADCCA-E696-4A43-A53C-EA7FFA0E9A11}"/>
          </ac:spMkLst>
        </pc:spChg>
        <pc:spChg chg="add mod">
          <ac:chgData name="Lipani, Aldo" userId="3d811883-7188-4056-86e4-ebeb30c53017" providerId="ADAL" clId="{1457813F-0612-9043-9EAA-808A886FE91F}" dt="2019-10-21T06:14:53.053" v="5952"/>
          <ac:spMkLst>
            <pc:docMk/>
            <pc:sldMk cId="3412861220" sldId="473"/>
            <ac:spMk id="11" creationId="{5992D0CF-5544-A549-82B1-75D6F6BDC3E1}"/>
          </ac:spMkLst>
        </pc:spChg>
      </pc:sldChg>
      <pc:sldChg chg="modSp">
        <pc:chgData name="Lipani, Aldo" userId="3d811883-7188-4056-86e4-ebeb30c53017" providerId="ADAL" clId="{1457813F-0612-9043-9EAA-808A886FE91F}" dt="2019-10-21T11:13:11.745" v="7665" actId="20577"/>
        <pc:sldMkLst>
          <pc:docMk/>
          <pc:sldMk cId="3972362767" sldId="555"/>
        </pc:sldMkLst>
        <pc:spChg chg="mod">
          <ac:chgData name="Lipani, Aldo" userId="3d811883-7188-4056-86e4-ebeb30c53017" providerId="ADAL" clId="{1457813F-0612-9043-9EAA-808A886FE91F}" dt="2019-10-21T11:13:11.745" v="7665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addSp modSp">
        <pc:chgData name="Lipani, Aldo" userId="3d811883-7188-4056-86e4-ebeb30c53017" providerId="ADAL" clId="{1457813F-0612-9043-9EAA-808A886FE91F}" dt="2019-10-20T11:23:04.963" v="98" actId="1076"/>
        <pc:sldMkLst>
          <pc:docMk/>
          <pc:sldMk cId="3034892166" sldId="747"/>
        </pc:sldMkLst>
        <pc:spChg chg="add mod">
          <ac:chgData name="Lipani, Aldo" userId="3d811883-7188-4056-86e4-ebeb30c53017" providerId="ADAL" clId="{1457813F-0612-9043-9EAA-808A886FE91F}" dt="2019-10-20T11:22:58.190" v="93" actId="14100"/>
          <ac:spMkLst>
            <pc:docMk/>
            <pc:sldMk cId="3034892166" sldId="747"/>
            <ac:spMk id="10" creationId="{92ACC19C-7549-E541-B5D0-FA834F64ECED}"/>
          </ac:spMkLst>
        </pc:spChg>
        <pc:spChg chg="add mod">
          <ac:chgData name="Lipani, Aldo" userId="3d811883-7188-4056-86e4-ebeb30c53017" providerId="ADAL" clId="{1457813F-0612-9043-9EAA-808A886FE91F}" dt="2019-10-20T11:23:04.963" v="98" actId="1076"/>
          <ac:spMkLst>
            <pc:docMk/>
            <pc:sldMk cId="3034892166" sldId="747"/>
            <ac:spMk id="11" creationId="{6CB9C561-D38B-9F45-B52D-330650582FA3}"/>
          </ac:spMkLst>
        </pc:spChg>
      </pc:sldChg>
      <pc:sldChg chg="del">
        <pc:chgData name="Lipani, Aldo" userId="3d811883-7188-4056-86e4-ebeb30c53017" providerId="ADAL" clId="{1457813F-0612-9043-9EAA-808A886FE91F}" dt="2019-10-20T12:42:13.546" v="391" actId="2696"/>
        <pc:sldMkLst>
          <pc:docMk/>
          <pc:sldMk cId="2808441334" sldId="758"/>
        </pc:sldMkLst>
      </pc:sldChg>
      <pc:sldChg chg="modSp">
        <pc:chgData name="Lipani, Aldo" userId="3d811883-7188-4056-86e4-ebeb30c53017" providerId="ADAL" clId="{1457813F-0612-9043-9EAA-808A886FE91F}" dt="2019-10-21T07:17:35.157" v="7540" actId="20577"/>
        <pc:sldMkLst>
          <pc:docMk/>
          <pc:sldMk cId="1434595258" sldId="774"/>
        </pc:sldMkLst>
        <pc:spChg chg="mod">
          <ac:chgData name="Lipani, Aldo" userId="3d811883-7188-4056-86e4-ebeb30c53017" providerId="ADAL" clId="{1457813F-0612-9043-9EAA-808A886FE91F}" dt="2019-10-21T07:17:35.157" v="7540" actId="20577"/>
          <ac:spMkLst>
            <pc:docMk/>
            <pc:sldMk cId="1434595258" sldId="774"/>
            <ac:spMk id="2" creationId="{9AE5409A-9286-7044-A1EA-52438B22570C}"/>
          </ac:spMkLst>
        </pc:spChg>
      </pc:sldChg>
      <pc:sldChg chg="del">
        <pc:chgData name="Lipani, Aldo" userId="3d811883-7188-4056-86e4-ebeb30c53017" providerId="ADAL" clId="{1457813F-0612-9043-9EAA-808A886FE91F}" dt="2019-10-20T12:32:54.072" v="308" actId="2696"/>
        <pc:sldMkLst>
          <pc:docMk/>
          <pc:sldMk cId="3198904571" sldId="776"/>
        </pc:sldMkLst>
      </pc:sldChg>
      <pc:sldChg chg="del">
        <pc:chgData name="Lipani, Aldo" userId="3d811883-7188-4056-86e4-ebeb30c53017" providerId="ADAL" clId="{1457813F-0612-9043-9EAA-808A886FE91F}" dt="2019-10-20T12:32:48.332" v="304" actId="2696"/>
        <pc:sldMkLst>
          <pc:docMk/>
          <pc:sldMk cId="2834985964" sldId="777"/>
        </pc:sldMkLst>
      </pc:sldChg>
      <pc:sldChg chg="del">
        <pc:chgData name="Lipani, Aldo" userId="3d811883-7188-4056-86e4-ebeb30c53017" providerId="ADAL" clId="{1457813F-0612-9043-9EAA-808A886FE91F}" dt="2019-10-20T12:32:49.814" v="305" actId="2696"/>
        <pc:sldMkLst>
          <pc:docMk/>
          <pc:sldMk cId="1804844862" sldId="778"/>
        </pc:sldMkLst>
      </pc:sldChg>
      <pc:sldChg chg="del">
        <pc:chgData name="Lipani, Aldo" userId="3d811883-7188-4056-86e4-ebeb30c53017" providerId="ADAL" clId="{1457813F-0612-9043-9EAA-808A886FE91F}" dt="2019-10-20T12:32:46.861" v="303" actId="2696"/>
        <pc:sldMkLst>
          <pc:docMk/>
          <pc:sldMk cId="2171363633" sldId="780"/>
        </pc:sldMkLst>
      </pc:sldChg>
      <pc:sldChg chg="del">
        <pc:chgData name="Lipani, Aldo" userId="3d811883-7188-4056-86e4-ebeb30c53017" providerId="ADAL" clId="{1457813F-0612-9043-9EAA-808A886FE91F}" dt="2019-10-20T12:32:35.092" v="300" actId="2696"/>
        <pc:sldMkLst>
          <pc:docMk/>
          <pc:sldMk cId="4072417600" sldId="781"/>
        </pc:sldMkLst>
      </pc:sldChg>
      <pc:sldChg chg="modSp">
        <pc:chgData name="Lipani, Aldo" userId="3d811883-7188-4056-86e4-ebeb30c53017" providerId="ADAL" clId="{1457813F-0612-9043-9EAA-808A886FE91F}" dt="2019-10-20T18:33:11.552" v="2355" actId="20577"/>
        <pc:sldMkLst>
          <pc:docMk/>
          <pc:sldMk cId="844796453" sldId="783"/>
        </pc:sldMkLst>
        <pc:spChg chg="mod">
          <ac:chgData name="Lipani, Aldo" userId="3d811883-7188-4056-86e4-ebeb30c53017" providerId="ADAL" clId="{1457813F-0612-9043-9EAA-808A886FE91F}" dt="2019-10-20T18:33:11.552" v="2355" actId="20577"/>
          <ac:spMkLst>
            <pc:docMk/>
            <pc:sldMk cId="844796453" sldId="783"/>
            <ac:spMk id="6" creationId="{566B908A-85C8-D84C-A24B-BA8943763699}"/>
          </ac:spMkLst>
        </pc:spChg>
      </pc:sldChg>
      <pc:sldChg chg="del">
        <pc:chgData name="Lipani, Aldo" userId="3d811883-7188-4056-86e4-ebeb30c53017" providerId="ADAL" clId="{1457813F-0612-9043-9EAA-808A886FE91F}" dt="2019-10-20T12:57:24.085" v="472" actId="2696"/>
        <pc:sldMkLst>
          <pc:docMk/>
          <pc:sldMk cId="4046377026" sldId="813"/>
        </pc:sldMkLst>
      </pc:sldChg>
      <pc:sldChg chg="addSp delSp modSp modAnim">
        <pc:chgData name="Lipani, Aldo" userId="3d811883-7188-4056-86e4-ebeb30c53017" providerId="ADAL" clId="{1457813F-0612-9043-9EAA-808A886FE91F}" dt="2019-10-20T12:54:25.900" v="461" actId="2711"/>
        <pc:sldMkLst>
          <pc:docMk/>
          <pc:sldMk cId="3816615933" sldId="814"/>
        </pc:sldMkLst>
        <pc:spChg chg="mod">
          <ac:chgData name="Lipani, Aldo" userId="3d811883-7188-4056-86e4-ebeb30c53017" providerId="ADAL" clId="{1457813F-0612-9043-9EAA-808A886FE91F}" dt="2019-10-20T11:42:02.269" v="122" actId="1076"/>
          <ac:spMkLst>
            <pc:docMk/>
            <pc:sldMk cId="3816615933" sldId="814"/>
            <ac:spMk id="2" creationId="{D2D622CB-3AC4-A848-BE8D-B218E603F311}"/>
          </ac:spMkLst>
        </pc:spChg>
        <pc:spChg chg="del">
          <ac:chgData name="Lipani, Aldo" userId="3d811883-7188-4056-86e4-ebeb30c53017" providerId="ADAL" clId="{1457813F-0612-9043-9EAA-808A886FE91F}" dt="2019-10-20T11:41:59.238" v="120" actId="478"/>
          <ac:spMkLst>
            <pc:docMk/>
            <pc:sldMk cId="3816615933" sldId="814"/>
            <ac:spMk id="4" creationId="{CBD56C10-7032-E544-ABEF-DD2F1FACA0F6}"/>
          </ac:spMkLst>
        </pc:spChg>
        <pc:spChg chg="add mod">
          <ac:chgData name="Lipani, Aldo" userId="3d811883-7188-4056-86e4-ebeb30c53017" providerId="ADAL" clId="{1457813F-0612-9043-9EAA-808A886FE91F}" dt="2019-10-20T12:39:26.650" v="344" actId="1038"/>
          <ac:spMkLst>
            <pc:docMk/>
            <pc:sldMk cId="3816615933" sldId="814"/>
            <ac:spMk id="5" creationId="{2751BCF0-B678-DF4A-93C6-BF893026447A}"/>
          </ac:spMkLst>
        </pc:spChg>
        <pc:spChg chg="add mod">
          <ac:chgData name="Lipani, Aldo" userId="3d811883-7188-4056-86e4-ebeb30c53017" providerId="ADAL" clId="{1457813F-0612-9043-9EAA-808A886FE91F}" dt="2019-10-20T12:54:25.900" v="461" actId="2711"/>
          <ac:spMkLst>
            <pc:docMk/>
            <pc:sldMk cId="3816615933" sldId="814"/>
            <ac:spMk id="7" creationId="{A84EB7F0-9D0C-6A44-AC0F-D73BAA9D6EA9}"/>
          </ac:spMkLst>
        </pc:spChg>
        <pc:spChg chg="mod">
          <ac:chgData name="Lipani, Aldo" userId="3d811883-7188-4056-86e4-ebeb30c53017" providerId="ADAL" clId="{1457813F-0612-9043-9EAA-808A886FE91F}" dt="2019-10-20T12:52:49.090" v="458" actId="2711"/>
          <ac:spMkLst>
            <pc:docMk/>
            <pc:sldMk cId="3816615933" sldId="814"/>
            <ac:spMk id="9" creationId="{3AB3BC18-199B-C44F-B339-573547996898}"/>
          </ac:spMkLst>
        </pc:spChg>
        <pc:grpChg chg="add mod">
          <ac:chgData name="Lipani, Aldo" userId="3d811883-7188-4056-86e4-ebeb30c53017" providerId="ADAL" clId="{1457813F-0612-9043-9EAA-808A886FE91F}" dt="2019-10-20T12:54:20.713" v="460"/>
          <ac:grpSpMkLst>
            <pc:docMk/>
            <pc:sldMk cId="3816615933" sldId="814"/>
            <ac:grpSpMk id="10" creationId="{14BA6AEB-701B-A745-9AFC-1A861FBFAE96}"/>
          </ac:grpSpMkLst>
        </pc:grpChg>
        <pc:cxnChg chg="del mod">
          <ac:chgData name="Lipani, Aldo" userId="3d811883-7188-4056-86e4-ebeb30c53017" providerId="ADAL" clId="{1457813F-0612-9043-9EAA-808A886FE91F}" dt="2019-10-20T11:42:04.048" v="123" actId="478"/>
          <ac:cxnSpMkLst>
            <pc:docMk/>
            <pc:sldMk cId="3816615933" sldId="814"/>
            <ac:cxnSpMk id="6" creationId="{693B5F52-9AF4-0C41-9459-6E56D373C89C}"/>
          </ac:cxnSpMkLst>
        </pc:cxnChg>
        <pc:cxnChg chg="del mod">
          <ac:chgData name="Lipani, Aldo" userId="3d811883-7188-4056-86e4-ebeb30c53017" providerId="ADAL" clId="{1457813F-0612-9043-9EAA-808A886FE91F}" dt="2019-10-20T11:42:05.217" v="124" actId="478"/>
          <ac:cxnSpMkLst>
            <pc:docMk/>
            <pc:sldMk cId="3816615933" sldId="814"/>
            <ac:cxnSpMk id="8" creationId="{71EB1624-D343-FA48-AF12-9B1774171A35}"/>
          </ac:cxnSpMkLst>
        </pc:cxnChg>
        <pc:cxnChg chg="del mod">
          <ac:chgData name="Lipani, Aldo" userId="3d811883-7188-4056-86e4-ebeb30c53017" providerId="ADAL" clId="{1457813F-0612-9043-9EAA-808A886FE91F}" dt="2019-10-20T11:42:08.454" v="126" actId="478"/>
          <ac:cxnSpMkLst>
            <pc:docMk/>
            <pc:sldMk cId="3816615933" sldId="814"/>
            <ac:cxnSpMk id="12" creationId="{478B2E26-F853-5348-ACAB-FA135E586D85}"/>
          </ac:cxnSpMkLst>
        </pc:cxnChg>
        <pc:cxnChg chg="del mod">
          <ac:chgData name="Lipani, Aldo" userId="3d811883-7188-4056-86e4-ebeb30c53017" providerId="ADAL" clId="{1457813F-0612-9043-9EAA-808A886FE91F}" dt="2019-10-20T11:42:06.364" v="125" actId="478"/>
          <ac:cxnSpMkLst>
            <pc:docMk/>
            <pc:sldMk cId="3816615933" sldId="814"/>
            <ac:cxnSpMk id="15" creationId="{68FF0D2C-B442-E24E-873A-B2457C505FBC}"/>
          </ac:cxnSpMkLst>
        </pc:cxnChg>
      </pc:sldChg>
      <pc:sldChg chg="del">
        <pc:chgData name="Lipani, Aldo" userId="3d811883-7188-4056-86e4-ebeb30c53017" providerId="ADAL" clId="{1457813F-0612-9043-9EAA-808A886FE91F}" dt="2019-10-20T11:41:47.158" v="119" actId="2696"/>
        <pc:sldMkLst>
          <pc:docMk/>
          <pc:sldMk cId="3343193390" sldId="815"/>
        </pc:sldMkLst>
      </pc:sldChg>
      <pc:sldChg chg="del">
        <pc:chgData name="Lipani, Aldo" userId="3d811883-7188-4056-86e4-ebeb30c53017" providerId="ADAL" clId="{1457813F-0612-9043-9EAA-808A886FE91F}" dt="2019-10-20T11:41:45.386" v="118" actId="2696"/>
        <pc:sldMkLst>
          <pc:docMk/>
          <pc:sldMk cId="276729484" sldId="816"/>
        </pc:sldMkLst>
      </pc:sldChg>
      <pc:sldChg chg="del">
        <pc:chgData name="Lipani, Aldo" userId="3d811883-7188-4056-86e4-ebeb30c53017" providerId="ADAL" clId="{1457813F-0612-9043-9EAA-808A886FE91F}" dt="2019-10-20T12:42:18.106" v="392" actId="2696"/>
        <pc:sldMkLst>
          <pc:docMk/>
          <pc:sldMk cId="958113742" sldId="817"/>
        </pc:sldMkLst>
      </pc:sldChg>
      <pc:sldChg chg="del">
        <pc:chgData name="Lipani, Aldo" userId="3d811883-7188-4056-86e4-ebeb30c53017" providerId="ADAL" clId="{1457813F-0612-9043-9EAA-808A886FE91F}" dt="2019-10-20T12:42:20.752" v="393" actId="2696"/>
        <pc:sldMkLst>
          <pc:docMk/>
          <pc:sldMk cId="3918311544" sldId="818"/>
        </pc:sldMkLst>
      </pc:sldChg>
      <pc:sldChg chg="del">
        <pc:chgData name="Lipani, Aldo" userId="3d811883-7188-4056-86e4-ebeb30c53017" providerId="ADAL" clId="{1457813F-0612-9043-9EAA-808A886FE91F}" dt="2019-10-20T12:42:21.300" v="394" actId="2696"/>
        <pc:sldMkLst>
          <pc:docMk/>
          <pc:sldMk cId="2473890635" sldId="819"/>
        </pc:sldMkLst>
      </pc:sldChg>
      <pc:sldChg chg="del">
        <pc:chgData name="Lipani, Aldo" userId="3d811883-7188-4056-86e4-ebeb30c53017" providerId="ADAL" clId="{1457813F-0612-9043-9EAA-808A886FE91F}" dt="2019-10-20T12:42:23.178" v="398" actId="2696"/>
        <pc:sldMkLst>
          <pc:docMk/>
          <pc:sldMk cId="3296865420" sldId="820"/>
        </pc:sldMkLst>
      </pc:sldChg>
      <pc:sldChg chg="del">
        <pc:chgData name="Lipani, Aldo" userId="3d811883-7188-4056-86e4-ebeb30c53017" providerId="ADAL" clId="{1457813F-0612-9043-9EAA-808A886FE91F}" dt="2019-10-20T12:42:22.190" v="396" actId="2696"/>
        <pc:sldMkLst>
          <pc:docMk/>
          <pc:sldMk cId="2253519714" sldId="821"/>
        </pc:sldMkLst>
      </pc:sldChg>
      <pc:sldChg chg="del">
        <pc:chgData name="Lipani, Aldo" userId="3d811883-7188-4056-86e4-ebeb30c53017" providerId="ADAL" clId="{1457813F-0612-9043-9EAA-808A886FE91F}" dt="2019-10-20T12:42:21.763" v="395" actId="2696"/>
        <pc:sldMkLst>
          <pc:docMk/>
          <pc:sldMk cId="3291258919" sldId="822"/>
        </pc:sldMkLst>
      </pc:sldChg>
      <pc:sldChg chg="del">
        <pc:chgData name="Lipani, Aldo" userId="3d811883-7188-4056-86e4-ebeb30c53017" providerId="ADAL" clId="{1457813F-0612-9043-9EAA-808A886FE91F}" dt="2019-10-20T12:42:22.739" v="397" actId="2696"/>
        <pc:sldMkLst>
          <pc:docMk/>
          <pc:sldMk cId="3788932355" sldId="824"/>
        </pc:sldMkLst>
      </pc:sldChg>
      <pc:sldChg chg="del">
        <pc:chgData name="Lipani, Aldo" userId="3d811883-7188-4056-86e4-ebeb30c53017" providerId="ADAL" clId="{1457813F-0612-9043-9EAA-808A886FE91F}" dt="2019-10-20T12:42:23.603" v="399" actId="2696"/>
        <pc:sldMkLst>
          <pc:docMk/>
          <pc:sldMk cId="2992782309" sldId="826"/>
        </pc:sldMkLst>
      </pc:sldChg>
      <pc:sldChg chg="del">
        <pc:chgData name="Lipani, Aldo" userId="3d811883-7188-4056-86e4-ebeb30c53017" providerId="ADAL" clId="{1457813F-0612-9043-9EAA-808A886FE91F}" dt="2019-10-20T12:42:26.322" v="403" actId="2696"/>
        <pc:sldMkLst>
          <pc:docMk/>
          <pc:sldMk cId="1720520120" sldId="827"/>
        </pc:sldMkLst>
      </pc:sldChg>
      <pc:sldChg chg="del">
        <pc:chgData name="Lipani, Aldo" userId="3d811883-7188-4056-86e4-ebeb30c53017" providerId="ADAL" clId="{1457813F-0612-9043-9EAA-808A886FE91F}" dt="2019-10-20T12:42:24.263" v="400" actId="2696"/>
        <pc:sldMkLst>
          <pc:docMk/>
          <pc:sldMk cId="453754550" sldId="828"/>
        </pc:sldMkLst>
      </pc:sldChg>
      <pc:sldChg chg="del">
        <pc:chgData name="Lipani, Aldo" userId="3d811883-7188-4056-86e4-ebeb30c53017" providerId="ADAL" clId="{1457813F-0612-9043-9EAA-808A886FE91F}" dt="2019-10-20T12:42:24.812" v="401" actId="2696"/>
        <pc:sldMkLst>
          <pc:docMk/>
          <pc:sldMk cId="1615511005" sldId="829"/>
        </pc:sldMkLst>
      </pc:sldChg>
      <pc:sldChg chg="del">
        <pc:chgData name="Lipani, Aldo" userId="3d811883-7188-4056-86e4-ebeb30c53017" providerId="ADAL" clId="{1457813F-0612-9043-9EAA-808A886FE91F}" dt="2019-10-20T12:42:27.656" v="404" actId="2696"/>
        <pc:sldMkLst>
          <pc:docMk/>
          <pc:sldMk cId="701642721" sldId="830"/>
        </pc:sldMkLst>
      </pc:sldChg>
      <pc:sldChg chg="del">
        <pc:chgData name="Lipani, Aldo" userId="3d811883-7188-4056-86e4-ebeb30c53017" providerId="ADAL" clId="{1457813F-0612-9043-9EAA-808A886FE91F}" dt="2019-10-20T12:42:34.288" v="406" actId="2696"/>
        <pc:sldMkLst>
          <pc:docMk/>
          <pc:sldMk cId="1577603894" sldId="831"/>
        </pc:sldMkLst>
      </pc:sldChg>
      <pc:sldChg chg="del">
        <pc:chgData name="Lipani, Aldo" userId="3d811883-7188-4056-86e4-ebeb30c53017" providerId="ADAL" clId="{1457813F-0612-9043-9EAA-808A886FE91F}" dt="2019-10-20T12:33:06.247" v="310" actId="2696"/>
        <pc:sldMkLst>
          <pc:docMk/>
          <pc:sldMk cId="766730129" sldId="832"/>
        </pc:sldMkLst>
      </pc:sldChg>
      <pc:sldChg chg="add del">
        <pc:chgData name="Lipani, Aldo" userId="3d811883-7188-4056-86e4-ebeb30c53017" providerId="ADAL" clId="{1457813F-0612-9043-9EAA-808A886FE91F}" dt="2019-10-20T12:33:30.961" v="312" actId="2696"/>
        <pc:sldMkLst>
          <pc:docMk/>
          <pc:sldMk cId="3987237133" sldId="832"/>
        </pc:sldMkLst>
      </pc:sldChg>
      <pc:sldChg chg="del">
        <pc:chgData name="Lipani, Aldo" userId="3d811883-7188-4056-86e4-ebeb30c53017" providerId="ADAL" clId="{1457813F-0612-9043-9EAA-808A886FE91F}" dt="2019-10-20T12:42:37.266" v="407" actId="2696"/>
        <pc:sldMkLst>
          <pc:docMk/>
          <pc:sldMk cId="21209935" sldId="833"/>
        </pc:sldMkLst>
      </pc:sldChg>
      <pc:sldChg chg="del">
        <pc:chgData name="Lipani, Aldo" userId="3d811883-7188-4056-86e4-ebeb30c53017" providerId="ADAL" clId="{1457813F-0612-9043-9EAA-808A886FE91F}" dt="2019-10-20T12:42:45.950" v="409" actId="2696"/>
        <pc:sldMkLst>
          <pc:docMk/>
          <pc:sldMk cId="1149974533" sldId="835"/>
        </pc:sldMkLst>
      </pc:sldChg>
      <pc:sldChg chg="del">
        <pc:chgData name="Lipani, Aldo" userId="3d811883-7188-4056-86e4-ebeb30c53017" providerId="ADAL" clId="{1457813F-0612-9043-9EAA-808A886FE91F}" dt="2019-10-20T12:42:47.669" v="412" actId="2696"/>
        <pc:sldMkLst>
          <pc:docMk/>
          <pc:sldMk cId="3397565825" sldId="836"/>
        </pc:sldMkLst>
      </pc:sldChg>
      <pc:sldChg chg="del">
        <pc:chgData name="Lipani, Aldo" userId="3d811883-7188-4056-86e4-ebeb30c53017" providerId="ADAL" clId="{1457813F-0612-9043-9EAA-808A886FE91F}" dt="2019-10-20T12:32:52.086" v="307" actId="2696"/>
        <pc:sldMkLst>
          <pc:docMk/>
          <pc:sldMk cId="30126264" sldId="837"/>
        </pc:sldMkLst>
      </pc:sldChg>
      <pc:sldChg chg="del">
        <pc:chgData name="Lipani, Aldo" userId="3d811883-7188-4056-86e4-ebeb30c53017" providerId="ADAL" clId="{1457813F-0612-9043-9EAA-808A886FE91F}" dt="2019-10-20T12:32:35.095" v="301" actId="2696"/>
        <pc:sldMkLst>
          <pc:docMk/>
          <pc:sldMk cId="4047653511" sldId="838"/>
        </pc:sldMkLst>
      </pc:sldChg>
      <pc:sldChg chg="del">
        <pc:chgData name="Lipani, Aldo" userId="3d811883-7188-4056-86e4-ebeb30c53017" providerId="ADAL" clId="{1457813F-0612-9043-9EAA-808A886FE91F}" dt="2019-10-20T12:32:35.091" v="299" actId="2696"/>
        <pc:sldMkLst>
          <pc:docMk/>
          <pc:sldMk cId="794661840" sldId="840"/>
        </pc:sldMkLst>
      </pc:sldChg>
      <pc:sldChg chg="del">
        <pc:chgData name="Lipani, Aldo" userId="3d811883-7188-4056-86e4-ebeb30c53017" providerId="ADAL" clId="{1457813F-0612-9043-9EAA-808A886FE91F}" dt="2019-10-20T12:32:42.001" v="302" actId="2696"/>
        <pc:sldMkLst>
          <pc:docMk/>
          <pc:sldMk cId="3824482084" sldId="841"/>
        </pc:sldMkLst>
      </pc:sldChg>
      <pc:sldChg chg="del">
        <pc:chgData name="Lipani, Aldo" userId="3d811883-7188-4056-86e4-ebeb30c53017" providerId="ADAL" clId="{1457813F-0612-9043-9EAA-808A886FE91F}" dt="2019-10-20T12:32:35.089" v="298" actId="2696"/>
        <pc:sldMkLst>
          <pc:docMk/>
          <pc:sldMk cId="3189192986" sldId="842"/>
        </pc:sldMkLst>
      </pc:sldChg>
      <pc:sldChg chg="del">
        <pc:chgData name="Lipani, Aldo" userId="3d811883-7188-4056-86e4-ebeb30c53017" providerId="ADAL" clId="{1457813F-0612-9043-9EAA-808A886FE91F}" dt="2019-10-20T12:32:51.133" v="306" actId="2696"/>
        <pc:sldMkLst>
          <pc:docMk/>
          <pc:sldMk cId="3671696387" sldId="843"/>
        </pc:sldMkLst>
      </pc:sldChg>
      <pc:sldChg chg="del">
        <pc:chgData name="Lipani, Aldo" userId="3d811883-7188-4056-86e4-ebeb30c53017" providerId="ADAL" clId="{1457813F-0612-9043-9EAA-808A886FE91F}" dt="2019-10-20T12:32:35.086" v="297" actId="2696"/>
        <pc:sldMkLst>
          <pc:docMk/>
          <pc:sldMk cId="4142486268" sldId="844"/>
        </pc:sldMkLst>
      </pc:sldChg>
      <pc:sldChg chg="del">
        <pc:chgData name="Lipani, Aldo" userId="3d811883-7188-4056-86e4-ebeb30c53017" providerId="ADAL" clId="{1457813F-0612-9043-9EAA-808A886FE91F}" dt="2019-10-20T12:32:35.079" v="294" actId="2696"/>
        <pc:sldMkLst>
          <pc:docMk/>
          <pc:sldMk cId="3378687911" sldId="845"/>
        </pc:sldMkLst>
      </pc:sldChg>
      <pc:sldChg chg="del">
        <pc:chgData name="Lipani, Aldo" userId="3d811883-7188-4056-86e4-ebeb30c53017" providerId="ADAL" clId="{1457813F-0612-9043-9EAA-808A886FE91F}" dt="2019-10-20T12:32:35.084" v="296" actId="2696"/>
        <pc:sldMkLst>
          <pc:docMk/>
          <pc:sldMk cId="183417020" sldId="846"/>
        </pc:sldMkLst>
      </pc:sldChg>
      <pc:sldChg chg="del">
        <pc:chgData name="Lipani, Aldo" userId="3d811883-7188-4056-86e4-ebeb30c53017" providerId="ADAL" clId="{1457813F-0612-9043-9EAA-808A886FE91F}" dt="2019-10-20T12:32:35.082" v="295" actId="2696"/>
        <pc:sldMkLst>
          <pc:docMk/>
          <pc:sldMk cId="31693914" sldId="847"/>
        </pc:sldMkLst>
      </pc:sldChg>
      <pc:sldChg chg="del">
        <pc:chgData name="Lipani, Aldo" userId="3d811883-7188-4056-86e4-ebeb30c53017" providerId="ADAL" clId="{1457813F-0612-9043-9EAA-808A886FE91F}" dt="2019-10-20T12:32:28.205" v="290" actId="2696"/>
        <pc:sldMkLst>
          <pc:docMk/>
          <pc:sldMk cId="976822034" sldId="848"/>
        </pc:sldMkLst>
      </pc:sldChg>
      <pc:sldChg chg="del">
        <pc:chgData name="Lipani, Aldo" userId="3d811883-7188-4056-86e4-ebeb30c53017" providerId="ADAL" clId="{1457813F-0612-9043-9EAA-808A886FE91F}" dt="2019-10-20T12:32:29.446" v="291" actId="2696"/>
        <pc:sldMkLst>
          <pc:docMk/>
          <pc:sldMk cId="33652697" sldId="849"/>
        </pc:sldMkLst>
      </pc:sldChg>
      <pc:sldChg chg="del">
        <pc:chgData name="Lipani, Aldo" userId="3d811883-7188-4056-86e4-ebeb30c53017" providerId="ADAL" clId="{1457813F-0612-9043-9EAA-808A886FE91F}" dt="2019-10-20T12:32:26.835" v="289" actId="2696"/>
        <pc:sldMkLst>
          <pc:docMk/>
          <pc:sldMk cId="1037288961" sldId="850"/>
        </pc:sldMkLst>
      </pc:sldChg>
      <pc:sldChg chg="del">
        <pc:chgData name="Lipani, Aldo" userId="3d811883-7188-4056-86e4-ebeb30c53017" providerId="ADAL" clId="{1457813F-0612-9043-9EAA-808A886FE91F}" dt="2019-10-20T12:42:39.053" v="408" actId="2696"/>
        <pc:sldMkLst>
          <pc:docMk/>
          <pc:sldMk cId="3393958650" sldId="851"/>
        </pc:sldMkLst>
      </pc:sldChg>
      <pc:sldChg chg="del">
        <pc:chgData name="Lipani, Aldo" userId="3d811883-7188-4056-86e4-ebeb30c53017" providerId="ADAL" clId="{1457813F-0612-9043-9EAA-808A886FE91F}" dt="2019-10-20T12:42:46.735" v="410" actId="2696"/>
        <pc:sldMkLst>
          <pc:docMk/>
          <pc:sldMk cId="1282493669" sldId="852"/>
        </pc:sldMkLst>
      </pc:sldChg>
      <pc:sldChg chg="del">
        <pc:chgData name="Lipani, Aldo" userId="3d811883-7188-4056-86e4-ebeb30c53017" providerId="ADAL" clId="{1457813F-0612-9043-9EAA-808A886FE91F}" dt="2019-10-20T12:42:47.194" v="411" actId="2696"/>
        <pc:sldMkLst>
          <pc:docMk/>
          <pc:sldMk cId="3202665396" sldId="853"/>
        </pc:sldMkLst>
      </pc:sldChg>
      <pc:sldChg chg="del">
        <pc:chgData name="Lipani, Aldo" userId="3d811883-7188-4056-86e4-ebeb30c53017" providerId="ADAL" clId="{1457813F-0612-9043-9EAA-808A886FE91F}" dt="2019-10-20T12:42:28.517" v="405" actId="2696"/>
        <pc:sldMkLst>
          <pc:docMk/>
          <pc:sldMk cId="3001656604" sldId="854"/>
        </pc:sldMkLst>
      </pc:sldChg>
      <pc:sldChg chg="del">
        <pc:chgData name="Lipani, Aldo" userId="3d811883-7188-4056-86e4-ebeb30c53017" providerId="ADAL" clId="{1457813F-0612-9043-9EAA-808A886FE91F}" dt="2019-10-20T12:42:25.348" v="402" actId="2696"/>
        <pc:sldMkLst>
          <pc:docMk/>
          <pc:sldMk cId="3951261227" sldId="855"/>
        </pc:sldMkLst>
      </pc:sldChg>
      <pc:sldChg chg="del">
        <pc:chgData name="Lipani, Aldo" userId="3d811883-7188-4056-86e4-ebeb30c53017" providerId="ADAL" clId="{1457813F-0612-9043-9EAA-808A886FE91F}" dt="2019-10-20T12:32:30.684" v="292" actId="2696"/>
        <pc:sldMkLst>
          <pc:docMk/>
          <pc:sldMk cId="2330080042" sldId="856"/>
        </pc:sldMkLst>
      </pc:sldChg>
      <pc:sldChg chg="del">
        <pc:chgData name="Lipani, Aldo" userId="3d811883-7188-4056-86e4-ebeb30c53017" providerId="ADAL" clId="{1457813F-0612-9043-9EAA-808A886FE91F}" dt="2019-10-20T12:32:32.360" v="293" actId="2696"/>
        <pc:sldMkLst>
          <pc:docMk/>
          <pc:sldMk cId="3514780818" sldId="857"/>
        </pc:sldMkLst>
      </pc:sldChg>
      <pc:sldChg chg="modSp add">
        <pc:chgData name="Lipani, Aldo" userId="3d811883-7188-4056-86e4-ebeb30c53017" providerId="ADAL" clId="{1457813F-0612-9043-9EAA-808A886FE91F}" dt="2019-10-20T11:40:52.962" v="107" actId="20577"/>
        <pc:sldMkLst>
          <pc:docMk/>
          <pc:sldMk cId="2181521098" sldId="858"/>
        </pc:sldMkLst>
        <pc:spChg chg="mod">
          <ac:chgData name="Lipani, Aldo" userId="3d811883-7188-4056-86e4-ebeb30c53017" providerId="ADAL" clId="{1457813F-0612-9043-9EAA-808A886FE91F}" dt="2019-10-20T11:40:52.962" v="107" actId="20577"/>
          <ac:spMkLst>
            <pc:docMk/>
            <pc:sldMk cId="2181521098" sldId="858"/>
            <ac:spMk id="2" creationId="{D2D622CB-3AC4-A848-BE8D-B218E603F311}"/>
          </ac:spMkLst>
        </pc:spChg>
      </pc:sldChg>
      <pc:sldChg chg="add">
        <pc:chgData name="Lipani, Aldo" userId="3d811883-7188-4056-86e4-ebeb30c53017" providerId="ADAL" clId="{1457813F-0612-9043-9EAA-808A886FE91F}" dt="2019-10-20T11:40:45.730" v="99"/>
        <pc:sldMkLst>
          <pc:docMk/>
          <pc:sldMk cId="2104681235" sldId="859"/>
        </pc:sldMkLst>
      </pc:sldChg>
      <pc:sldChg chg="add">
        <pc:chgData name="Lipani, Aldo" userId="3d811883-7188-4056-86e4-ebeb30c53017" providerId="ADAL" clId="{1457813F-0612-9043-9EAA-808A886FE91F}" dt="2019-10-20T11:40:45.730" v="99"/>
        <pc:sldMkLst>
          <pc:docMk/>
          <pc:sldMk cId="2646923253" sldId="860"/>
        </pc:sldMkLst>
      </pc:sldChg>
      <pc:sldChg chg="add">
        <pc:chgData name="Lipani, Aldo" userId="3d811883-7188-4056-86e4-ebeb30c53017" providerId="ADAL" clId="{1457813F-0612-9043-9EAA-808A886FE91F}" dt="2019-10-20T11:40:45.730" v="99"/>
        <pc:sldMkLst>
          <pc:docMk/>
          <pc:sldMk cId="2802728272" sldId="861"/>
        </pc:sldMkLst>
      </pc:sldChg>
      <pc:sldChg chg="modSp add">
        <pc:chgData name="Lipani, Aldo" userId="3d811883-7188-4056-86e4-ebeb30c53017" providerId="ADAL" clId="{1457813F-0612-9043-9EAA-808A886FE91F}" dt="2019-10-21T15:44:28.510" v="8007" actId="20577"/>
        <pc:sldMkLst>
          <pc:docMk/>
          <pc:sldMk cId="3291631745" sldId="862"/>
        </pc:sldMkLst>
        <pc:spChg chg="mod">
          <ac:chgData name="Lipani, Aldo" userId="3d811883-7188-4056-86e4-ebeb30c53017" providerId="ADAL" clId="{1457813F-0612-9043-9EAA-808A886FE91F}" dt="2019-10-21T15:44:28.510" v="8007" actId="20577"/>
          <ac:spMkLst>
            <pc:docMk/>
            <pc:sldMk cId="3291631745" sldId="862"/>
            <ac:spMk id="9" creationId="{3AB3BC18-199B-C44F-B339-573547996898}"/>
          </ac:spMkLst>
        </pc:spChg>
      </pc:sldChg>
      <pc:sldChg chg="add">
        <pc:chgData name="Lipani, Aldo" userId="3d811883-7188-4056-86e4-ebeb30c53017" providerId="ADAL" clId="{1457813F-0612-9043-9EAA-808A886FE91F}" dt="2019-10-20T11:40:45.730" v="99"/>
        <pc:sldMkLst>
          <pc:docMk/>
          <pc:sldMk cId="1208255856" sldId="863"/>
        </pc:sldMkLst>
      </pc:sldChg>
      <pc:sldChg chg="modSp add">
        <pc:chgData name="Lipani, Aldo" userId="3d811883-7188-4056-86e4-ebeb30c53017" providerId="ADAL" clId="{1457813F-0612-9043-9EAA-808A886FE91F}" dt="2019-10-21T15:46:51.902" v="8071" actId="404"/>
        <pc:sldMkLst>
          <pc:docMk/>
          <pc:sldMk cId="425075972" sldId="864"/>
        </pc:sldMkLst>
        <pc:spChg chg="mod">
          <ac:chgData name="Lipani, Aldo" userId="3d811883-7188-4056-86e4-ebeb30c53017" providerId="ADAL" clId="{1457813F-0612-9043-9EAA-808A886FE91F}" dt="2019-10-21T15:46:51.902" v="8071" actId="404"/>
          <ac:spMkLst>
            <pc:docMk/>
            <pc:sldMk cId="425075972" sldId="864"/>
            <ac:spMk id="9" creationId="{3AB3BC18-199B-C44F-B339-573547996898}"/>
          </ac:spMkLst>
        </pc:spChg>
      </pc:sldChg>
      <pc:sldChg chg="modSp add del">
        <pc:chgData name="Lipani, Aldo" userId="3d811883-7188-4056-86e4-ebeb30c53017" providerId="ADAL" clId="{1457813F-0612-9043-9EAA-808A886FE91F}" dt="2019-10-20T12:55:32.508" v="462" actId="2696"/>
        <pc:sldMkLst>
          <pc:docMk/>
          <pc:sldMk cId="1480962414" sldId="865"/>
        </pc:sldMkLst>
        <pc:spChg chg="mod">
          <ac:chgData name="Lipani, Aldo" userId="3d811883-7188-4056-86e4-ebeb30c53017" providerId="ADAL" clId="{1457813F-0612-9043-9EAA-808A886FE91F}" dt="2019-10-20T11:41:20.439" v="117" actId="20577"/>
          <ac:spMkLst>
            <pc:docMk/>
            <pc:sldMk cId="1480962414" sldId="865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0T12:11:13.291" v="157" actId="20577"/>
          <ac:spMkLst>
            <pc:docMk/>
            <pc:sldMk cId="1480962414" sldId="865"/>
            <ac:spMk id="9" creationId="{3AB3BC18-199B-C44F-B339-573547996898}"/>
          </ac:spMkLst>
        </pc:spChg>
      </pc:sldChg>
      <pc:sldChg chg="modSp add del ord">
        <pc:chgData name="Lipani, Aldo" userId="3d811883-7188-4056-86e4-ebeb30c53017" providerId="ADAL" clId="{1457813F-0612-9043-9EAA-808A886FE91F}" dt="2019-10-20T12:32:17.646" v="288" actId="2696"/>
        <pc:sldMkLst>
          <pc:docMk/>
          <pc:sldMk cId="3651071605" sldId="866"/>
        </pc:sldMkLst>
        <pc:spChg chg="mod">
          <ac:chgData name="Lipani, Aldo" userId="3d811883-7188-4056-86e4-ebeb30c53017" providerId="ADAL" clId="{1457813F-0612-9043-9EAA-808A886FE91F}" dt="2019-10-20T12:30:17.089" v="176" actId="20577"/>
          <ac:spMkLst>
            <pc:docMk/>
            <pc:sldMk cId="3651071605" sldId="866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0T12:31:54.707" v="287" actId="2711"/>
          <ac:spMkLst>
            <pc:docMk/>
            <pc:sldMk cId="3651071605" sldId="866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1T12:00:47.241" v="7814" actId="12"/>
        <pc:sldMkLst>
          <pc:docMk/>
          <pc:sldMk cId="4292294980" sldId="866"/>
        </pc:sldMkLst>
        <pc:spChg chg="mod">
          <ac:chgData name="Lipani, Aldo" userId="3d811883-7188-4056-86e4-ebeb30c53017" providerId="ADAL" clId="{1457813F-0612-9043-9EAA-808A886FE91F}" dt="2019-10-20T21:33:51.339" v="3393" actId="20577"/>
          <ac:spMkLst>
            <pc:docMk/>
            <pc:sldMk cId="4292294980" sldId="866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12:00:47.241" v="7814" actId="12"/>
          <ac:spMkLst>
            <pc:docMk/>
            <pc:sldMk cId="4292294980" sldId="866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0T18:33:50.267" v="2357" actId="20577"/>
        <pc:sldMkLst>
          <pc:docMk/>
          <pc:sldMk cId="3388416249" sldId="867"/>
        </pc:sldMkLst>
        <pc:spChg chg="mod">
          <ac:chgData name="Lipani, Aldo" userId="3d811883-7188-4056-86e4-ebeb30c53017" providerId="ADAL" clId="{1457813F-0612-9043-9EAA-808A886FE91F}" dt="2019-10-20T18:33:50.267" v="2357" actId="20577"/>
          <ac:spMkLst>
            <pc:docMk/>
            <pc:sldMk cId="3388416249" sldId="867"/>
            <ac:spMk id="6" creationId="{566B908A-85C8-D84C-A24B-BA8943763699}"/>
          </ac:spMkLst>
        </pc:spChg>
      </pc:sldChg>
      <pc:sldChg chg="delSp modSp add ord delAnim">
        <pc:chgData name="Lipani, Aldo" userId="3d811883-7188-4056-86e4-ebeb30c53017" providerId="ADAL" clId="{1457813F-0612-9043-9EAA-808A886FE91F}" dt="2019-10-20T12:56:13.068" v="471" actId="404"/>
        <pc:sldMkLst>
          <pc:docMk/>
          <pc:sldMk cId="1133424546" sldId="868"/>
        </pc:sldMkLst>
        <pc:spChg chg="mod">
          <ac:chgData name="Lipani, Aldo" userId="3d811883-7188-4056-86e4-ebeb30c53017" providerId="ADAL" clId="{1457813F-0612-9043-9EAA-808A886FE91F}" dt="2019-10-20T12:56:13.068" v="471" actId="404"/>
          <ac:spMkLst>
            <pc:docMk/>
            <pc:sldMk cId="1133424546" sldId="868"/>
            <ac:spMk id="9" creationId="{3AB3BC18-199B-C44F-B339-573547996898}"/>
          </ac:spMkLst>
        </pc:spChg>
        <pc:grpChg chg="del">
          <ac:chgData name="Lipani, Aldo" userId="3d811883-7188-4056-86e4-ebeb30c53017" providerId="ADAL" clId="{1457813F-0612-9043-9EAA-808A886FE91F}" dt="2019-10-20T12:56:03.690" v="468" actId="478"/>
          <ac:grpSpMkLst>
            <pc:docMk/>
            <pc:sldMk cId="1133424546" sldId="868"/>
            <ac:grpSpMk id="10" creationId="{14BA6AEB-701B-A745-9AFC-1A861FBFAE96}"/>
          </ac:grpSpMkLst>
        </pc:grpChg>
      </pc:sldChg>
      <pc:sldChg chg="add del">
        <pc:chgData name="Lipani, Aldo" userId="3d811883-7188-4056-86e4-ebeb30c53017" providerId="ADAL" clId="{1457813F-0612-9043-9EAA-808A886FE91F}" dt="2019-10-20T12:42:53.222" v="414"/>
        <pc:sldMkLst>
          <pc:docMk/>
          <pc:sldMk cId="1758822520" sldId="868"/>
        </pc:sldMkLst>
      </pc:sldChg>
      <pc:sldChg chg="modSp add">
        <pc:chgData name="Lipani, Aldo" userId="3d811883-7188-4056-86e4-ebeb30c53017" providerId="ADAL" clId="{1457813F-0612-9043-9EAA-808A886FE91F}" dt="2019-10-20T21:39:34.125" v="3691" actId="20577"/>
        <pc:sldMkLst>
          <pc:docMk/>
          <pc:sldMk cId="2472721957" sldId="869"/>
        </pc:sldMkLst>
        <pc:spChg chg="mod">
          <ac:chgData name="Lipani, Aldo" userId="3d811883-7188-4056-86e4-ebeb30c53017" providerId="ADAL" clId="{1457813F-0612-9043-9EAA-808A886FE91F}" dt="2019-10-20T21:39:34.125" v="3691" actId="20577"/>
          <ac:spMkLst>
            <pc:docMk/>
            <pc:sldMk cId="2472721957" sldId="869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0T12:58:28.466" v="526" actId="113"/>
          <ac:spMkLst>
            <pc:docMk/>
            <pc:sldMk cId="2472721957" sldId="869"/>
            <ac:spMk id="9" creationId="{3AB3BC18-199B-C44F-B339-573547996898}"/>
          </ac:spMkLst>
        </pc:spChg>
      </pc:sldChg>
      <pc:sldChg chg="addSp delSp modSp add ord">
        <pc:chgData name="Lipani, Aldo" userId="3d811883-7188-4056-86e4-ebeb30c53017" providerId="ADAL" clId="{1457813F-0612-9043-9EAA-808A886FE91F}" dt="2019-10-21T11:51:16.893" v="7675" actId="113"/>
        <pc:sldMkLst>
          <pc:docMk/>
          <pc:sldMk cId="439832538" sldId="870"/>
        </pc:sldMkLst>
        <pc:spChg chg="del">
          <ac:chgData name="Lipani, Aldo" userId="3d811883-7188-4056-86e4-ebeb30c53017" providerId="ADAL" clId="{1457813F-0612-9043-9EAA-808A886FE91F}" dt="2019-10-20T15:16:38.607" v="528"/>
          <ac:spMkLst>
            <pc:docMk/>
            <pc:sldMk cId="439832538" sldId="870"/>
            <ac:spMk id="2" creationId="{2D31BA28-713E-244D-869B-BC0DB631E981}"/>
          </ac:spMkLst>
        </pc:spChg>
        <pc:spChg chg="del">
          <ac:chgData name="Lipani, Aldo" userId="3d811883-7188-4056-86e4-ebeb30c53017" providerId="ADAL" clId="{1457813F-0612-9043-9EAA-808A886FE91F}" dt="2019-10-20T15:16:38.607" v="528"/>
          <ac:spMkLst>
            <pc:docMk/>
            <pc:sldMk cId="439832538" sldId="870"/>
            <ac:spMk id="3" creationId="{359CD647-E0E2-9A4B-A6E7-3B08D8DDC2E6}"/>
          </ac:spMkLst>
        </pc:spChg>
        <pc:spChg chg="add mod">
          <ac:chgData name="Lipani, Aldo" userId="3d811883-7188-4056-86e4-ebeb30c53017" providerId="ADAL" clId="{1457813F-0612-9043-9EAA-808A886FE91F}" dt="2019-10-20T21:49:12.787" v="3832" actId="20577"/>
          <ac:spMkLst>
            <pc:docMk/>
            <pc:sldMk cId="439832538" sldId="870"/>
            <ac:spMk id="4" creationId="{2D942C62-AD26-9246-941D-FF86474F3D55}"/>
          </ac:spMkLst>
        </pc:spChg>
        <pc:spChg chg="add mod">
          <ac:chgData name="Lipani, Aldo" userId="3d811883-7188-4056-86e4-ebeb30c53017" providerId="ADAL" clId="{1457813F-0612-9043-9EAA-808A886FE91F}" dt="2019-10-21T11:51:16.893" v="7675" actId="113"/>
          <ac:spMkLst>
            <pc:docMk/>
            <pc:sldMk cId="439832538" sldId="870"/>
            <ac:spMk id="5" creationId="{11C0156D-41BF-F548-B58B-283F7E19674F}"/>
          </ac:spMkLst>
        </pc:spChg>
        <pc:spChg chg="add del mod">
          <ac:chgData name="Lipani, Aldo" userId="3d811883-7188-4056-86e4-ebeb30c53017" providerId="ADAL" clId="{1457813F-0612-9043-9EAA-808A886FE91F}" dt="2019-10-20T21:48:10.829" v="3800"/>
          <ac:spMkLst>
            <pc:docMk/>
            <pc:sldMk cId="439832538" sldId="870"/>
            <ac:spMk id="6" creationId="{7E382E5C-7EE3-EF4F-A19B-58F2819D333C}"/>
          </ac:spMkLst>
        </pc:spChg>
        <pc:spChg chg="add del mod">
          <ac:chgData name="Lipani, Aldo" userId="3d811883-7188-4056-86e4-ebeb30c53017" providerId="ADAL" clId="{1457813F-0612-9043-9EAA-808A886FE91F}" dt="2019-10-20T21:48:10.829" v="3800"/>
          <ac:spMkLst>
            <pc:docMk/>
            <pc:sldMk cId="439832538" sldId="870"/>
            <ac:spMk id="7" creationId="{2C41962B-5B50-7A42-BEFF-72DD2FCFAE62}"/>
          </ac:spMkLst>
        </pc:spChg>
        <pc:spChg chg="add mod">
          <ac:chgData name="Lipani, Aldo" userId="3d811883-7188-4056-86e4-ebeb30c53017" providerId="ADAL" clId="{1457813F-0612-9043-9EAA-808A886FE91F}" dt="2019-10-20T22:38:39.533" v="5004"/>
          <ac:spMkLst>
            <pc:docMk/>
            <pc:sldMk cId="439832538" sldId="870"/>
            <ac:spMk id="8" creationId="{2835BCDE-A0AB-7F4F-B634-40A37CE4EDA3}"/>
          </ac:spMkLst>
        </pc:spChg>
      </pc:sldChg>
      <pc:sldChg chg="addSp modSp add">
        <pc:chgData name="Lipani, Aldo" userId="3d811883-7188-4056-86e4-ebeb30c53017" providerId="ADAL" clId="{1457813F-0612-9043-9EAA-808A886FE91F}" dt="2019-10-21T11:52:16.959" v="7683" actId="20577"/>
        <pc:sldMkLst>
          <pc:docMk/>
          <pc:sldMk cId="2200057215" sldId="871"/>
        </pc:sldMkLst>
        <pc:spChg chg="add mod">
          <ac:chgData name="Lipani, Aldo" userId="3d811883-7188-4056-86e4-ebeb30c53017" providerId="ADAL" clId="{1457813F-0612-9043-9EAA-808A886FE91F}" dt="2019-10-20T22:38:48.050" v="5005"/>
          <ac:spMkLst>
            <pc:docMk/>
            <pc:sldMk cId="2200057215" sldId="871"/>
            <ac:spMk id="2" creationId="{DBAB4E89-8239-0545-9C5A-041C35D2E88E}"/>
          </ac:spMkLst>
        </pc:spChg>
        <pc:spChg chg="mod">
          <ac:chgData name="Lipani, Aldo" userId="3d811883-7188-4056-86e4-ebeb30c53017" providerId="ADAL" clId="{1457813F-0612-9043-9EAA-808A886FE91F}" dt="2019-10-20T21:52:27.534" v="3912" actId="20577"/>
          <ac:spMkLst>
            <pc:docMk/>
            <pc:sldMk cId="2200057215" sldId="871"/>
            <ac:spMk id="4" creationId="{2D942C62-AD26-9246-941D-FF86474F3D55}"/>
          </ac:spMkLst>
        </pc:spChg>
        <pc:spChg chg="mod">
          <ac:chgData name="Lipani, Aldo" userId="3d811883-7188-4056-86e4-ebeb30c53017" providerId="ADAL" clId="{1457813F-0612-9043-9EAA-808A886FE91F}" dt="2019-10-21T11:52:16.959" v="7683" actId="20577"/>
          <ac:spMkLst>
            <pc:docMk/>
            <pc:sldMk cId="2200057215" sldId="871"/>
            <ac:spMk id="5" creationId="{11C0156D-41BF-F548-B58B-283F7E19674F}"/>
          </ac:spMkLst>
        </pc:spChg>
      </pc:sldChg>
      <pc:sldChg chg="delSp modSp add ord">
        <pc:chgData name="Lipani, Aldo" userId="3d811883-7188-4056-86e4-ebeb30c53017" providerId="ADAL" clId="{1457813F-0612-9043-9EAA-808A886FE91F}" dt="2019-10-21T11:50:27.575" v="7673" actId="20577"/>
        <pc:sldMkLst>
          <pc:docMk/>
          <pc:sldMk cId="2793059040" sldId="872"/>
        </pc:sldMkLst>
        <pc:spChg chg="mod">
          <ac:chgData name="Lipani, Aldo" userId="3d811883-7188-4056-86e4-ebeb30c53017" providerId="ADAL" clId="{1457813F-0612-9043-9EAA-808A886FE91F}" dt="2019-10-21T11:50:27.575" v="7673" actId="20577"/>
          <ac:spMkLst>
            <pc:docMk/>
            <pc:sldMk cId="2793059040" sldId="872"/>
            <ac:spMk id="2" creationId="{95AD7C5F-12C3-8847-9BB6-1D54926F9362}"/>
          </ac:spMkLst>
        </pc:spChg>
        <pc:spChg chg="mod">
          <ac:chgData name="Lipani, Aldo" userId="3d811883-7188-4056-86e4-ebeb30c53017" providerId="ADAL" clId="{1457813F-0612-9043-9EAA-808A886FE91F}" dt="2019-10-21T11:49:58.821" v="7666" actId="20577"/>
          <ac:spMkLst>
            <pc:docMk/>
            <pc:sldMk cId="2793059040" sldId="872"/>
            <ac:spMk id="3" creationId="{A5CD0C22-ED3C-914C-8FDF-32C30276456A}"/>
          </ac:spMkLst>
        </pc:spChg>
        <pc:spChg chg="del">
          <ac:chgData name="Lipani, Aldo" userId="3d811883-7188-4056-86e4-ebeb30c53017" providerId="ADAL" clId="{1457813F-0612-9043-9EAA-808A886FE91F}" dt="2019-10-20T18:21:17.631" v="2332" actId="478"/>
          <ac:spMkLst>
            <pc:docMk/>
            <pc:sldMk cId="2793059040" sldId="872"/>
            <ac:spMk id="4" creationId="{28549CC5-E2E5-684C-8E73-7323C783D3AC}"/>
          </ac:spMkLst>
        </pc:spChg>
        <pc:spChg chg="del">
          <ac:chgData name="Lipani, Aldo" userId="3d811883-7188-4056-86e4-ebeb30c53017" providerId="ADAL" clId="{1457813F-0612-9043-9EAA-808A886FE91F}" dt="2019-10-20T18:21:17.631" v="2332" actId="478"/>
          <ac:spMkLst>
            <pc:docMk/>
            <pc:sldMk cId="2793059040" sldId="872"/>
            <ac:spMk id="5" creationId="{210D9D74-9BE0-3A4A-B867-8EE7EB8E8A28}"/>
          </ac:spMkLst>
        </pc:spChg>
        <pc:spChg chg="del">
          <ac:chgData name="Lipani, Aldo" userId="3d811883-7188-4056-86e4-ebeb30c53017" providerId="ADAL" clId="{1457813F-0612-9043-9EAA-808A886FE91F}" dt="2019-10-20T18:21:17.631" v="2332" actId="478"/>
          <ac:spMkLst>
            <pc:docMk/>
            <pc:sldMk cId="2793059040" sldId="872"/>
            <ac:spMk id="7" creationId="{7A61E9B4-ECB3-EA49-ABA0-C622C462EC43}"/>
          </ac:spMkLst>
        </pc:spChg>
        <pc:spChg chg="del">
          <ac:chgData name="Lipani, Aldo" userId="3d811883-7188-4056-86e4-ebeb30c53017" providerId="ADAL" clId="{1457813F-0612-9043-9EAA-808A886FE91F}" dt="2019-10-20T18:21:17.631" v="2332" actId="478"/>
          <ac:spMkLst>
            <pc:docMk/>
            <pc:sldMk cId="2793059040" sldId="872"/>
            <ac:spMk id="9" creationId="{506456D1-DD92-DE43-87E5-0801F7E6138D}"/>
          </ac:spMkLst>
        </pc:spChg>
        <pc:spChg chg="del">
          <ac:chgData name="Lipani, Aldo" userId="3d811883-7188-4056-86e4-ebeb30c53017" providerId="ADAL" clId="{1457813F-0612-9043-9EAA-808A886FE91F}" dt="2019-10-20T18:21:12.791" v="2330" actId="478"/>
          <ac:spMkLst>
            <pc:docMk/>
            <pc:sldMk cId="2793059040" sldId="872"/>
            <ac:spMk id="10" creationId="{92ACC19C-7549-E541-B5D0-FA834F64ECED}"/>
          </ac:spMkLst>
        </pc:spChg>
        <pc:spChg chg="del">
          <ac:chgData name="Lipani, Aldo" userId="3d811883-7188-4056-86e4-ebeb30c53017" providerId="ADAL" clId="{1457813F-0612-9043-9EAA-808A886FE91F}" dt="2019-10-20T18:21:14.031" v="2331" actId="478"/>
          <ac:spMkLst>
            <pc:docMk/>
            <pc:sldMk cId="2793059040" sldId="872"/>
            <ac:spMk id="11" creationId="{6CB9C561-D38B-9F45-B52D-330650582FA3}"/>
          </ac:spMkLst>
        </pc:spChg>
      </pc:sldChg>
      <pc:sldChg chg="addSp delSp modSp add del">
        <pc:chgData name="Lipani, Aldo" userId="3d811883-7188-4056-86e4-ebeb30c53017" providerId="ADAL" clId="{1457813F-0612-9043-9EAA-808A886FE91F}" dt="2019-10-20T16:54:25.930" v="1590" actId="2696"/>
        <pc:sldMkLst>
          <pc:docMk/>
          <pc:sldMk cId="1601095077" sldId="873"/>
        </pc:sldMkLst>
        <pc:spChg chg="add del mod">
          <ac:chgData name="Lipani, Aldo" userId="3d811883-7188-4056-86e4-ebeb30c53017" providerId="ADAL" clId="{1457813F-0612-9043-9EAA-808A886FE91F}" dt="2019-10-20T16:52:46.615" v="1584"/>
          <ac:spMkLst>
            <pc:docMk/>
            <pc:sldMk cId="1601095077" sldId="873"/>
            <ac:spMk id="2" creationId="{149F5289-0C4D-B14C-BD3E-D4F198490A8A}"/>
          </ac:spMkLst>
        </pc:spChg>
        <pc:spChg chg="mod">
          <ac:chgData name="Lipani, Aldo" userId="3d811883-7188-4056-86e4-ebeb30c53017" providerId="ADAL" clId="{1457813F-0612-9043-9EAA-808A886FE91F}" dt="2019-10-20T16:50:42.370" v="1507" actId="20577"/>
          <ac:spMkLst>
            <pc:docMk/>
            <pc:sldMk cId="1601095077" sldId="873"/>
            <ac:spMk id="4" creationId="{2D942C62-AD26-9246-941D-FF86474F3D55}"/>
          </ac:spMkLst>
        </pc:spChg>
        <pc:spChg chg="mod">
          <ac:chgData name="Lipani, Aldo" userId="3d811883-7188-4056-86e4-ebeb30c53017" providerId="ADAL" clId="{1457813F-0612-9043-9EAA-808A886FE91F}" dt="2019-10-20T16:51:11.294" v="1581" actId="20577"/>
          <ac:spMkLst>
            <pc:docMk/>
            <pc:sldMk cId="1601095077" sldId="873"/>
            <ac:spMk id="5" creationId="{11C0156D-41BF-F548-B58B-283F7E19674F}"/>
          </ac:spMkLst>
        </pc:spChg>
      </pc:sldChg>
      <pc:sldChg chg="addSp delSp modSp add">
        <pc:chgData name="Lipani, Aldo" userId="3d811883-7188-4056-86e4-ebeb30c53017" providerId="ADAL" clId="{1457813F-0612-9043-9EAA-808A886FE91F}" dt="2019-10-21T07:16:40.396" v="7510"/>
        <pc:sldMkLst>
          <pc:docMk/>
          <pc:sldMk cId="2709287006" sldId="873"/>
        </pc:sldMkLst>
        <pc:spChg chg="add del mod">
          <ac:chgData name="Lipani, Aldo" userId="3d811883-7188-4056-86e4-ebeb30c53017" providerId="ADAL" clId="{1457813F-0612-9043-9EAA-808A886FE91F}" dt="2019-10-20T17:35:55.823" v="1756"/>
          <ac:spMkLst>
            <pc:docMk/>
            <pc:sldMk cId="2709287006" sldId="873"/>
            <ac:spMk id="2" creationId="{4B9B8BB6-7B63-E245-8AA2-B0DE051A10BE}"/>
          </ac:spMkLst>
        </pc:spChg>
        <pc:spChg chg="add del mod">
          <ac:chgData name="Lipani, Aldo" userId="3d811883-7188-4056-86e4-ebeb30c53017" providerId="ADAL" clId="{1457813F-0612-9043-9EAA-808A886FE91F}" dt="2019-10-20T17:35:55.823" v="1756"/>
          <ac:spMkLst>
            <pc:docMk/>
            <pc:sldMk cId="2709287006" sldId="873"/>
            <ac:spMk id="3" creationId="{EA661427-B2A0-8B41-87D3-C094BA73233F}"/>
          </ac:spMkLst>
        </pc:spChg>
        <pc:spChg chg="add mod">
          <ac:chgData name="Lipani, Aldo" userId="3d811883-7188-4056-86e4-ebeb30c53017" providerId="ADAL" clId="{1457813F-0612-9043-9EAA-808A886FE91F}" dt="2019-10-20T17:36:00.730" v="1769" actId="20577"/>
          <ac:spMkLst>
            <pc:docMk/>
            <pc:sldMk cId="2709287006" sldId="873"/>
            <ac:spMk id="4" creationId="{E36FC578-8E20-3046-B155-2FD329B3708B}"/>
          </ac:spMkLst>
        </pc:spChg>
        <pc:spChg chg="add mod">
          <ac:chgData name="Lipani, Aldo" userId="3d811883-7188-4056-86e4-ebeb30c53017" providerId="ADAL" clId="{1457813F-0612-9043-9EAA-808A886FE91F}" dt="2019-10-21T06:42:55.659" v="6647" actId="20577"/>
          <ac:spMkLst>
            <pc:docMk/>
            <pc:sldMk cId="2709287006" sldId="873"/>
            <ac:spMk id="5" creationId="{AE47CDA7-13DC-D442-8202-0D3AA76EC371}"/>
          </ac:spMkLst>
        </pc:spChg>
        <pc:spChg chg="add mod">
          <ac:chgData name="Lipani, Aldo" userId="3d811883-7188-4056-86e4-ebeb30c53017" providerId="ADAL" clId="{1457813F-0612-9043-9EAA-808A886FE91F}" dt="2019-10-21T07:16:40.396" v="7510"/>
          <ac:spMkLst>
            <pc:docMk/>
            <pc:sldMk cId="2709287006" sldId="873"/>
            <ac:spMk id="6" creationId="{95CF9B94-88C0-DB40-92C6-80248F84CAB3}"/>
          </ac:spMkLst>
        </pc:spChg>
      </pc:sldChg>
      <pc:sldChg chg="addSp delSp modSp add">
        <pc:chgData name="Lipani, Aldo" userId="3d811883-7188-4056-86e4-ebeb30c53017" providerId="ADAL" clId="{1457813F-0612-9043-9EAA-808A886FE91F}" dt="2019-10-21T12:00:16.994" v="7813" actId="113"/>
        <pc:sldMkLst>
          <pc:docMk/>
          <pc:sldMk cId="3899770240" sldId="874"/>
        </pc:sldMkLst>
        <pc:spChg chg="del mod">
          <ac:chgData name="Lipani, Aldo" userId="3d811883-7188-4056-86e4-ebeb30c53017" providerId="ADAL" clId="{1457813F-0612-9043-9EAA-808A886FE91F}" dt="2019-10-20T18:17:03.803" v="1925" actId="478"/>
          <ac:spMkLst>
            <pc:docMk/>
            <pc:sldMk cId="3899770240" sldId="874"/>
            <ac:spMk id="2" creationId="{00000000-0000-0000-0000-000000000000}"/>
          </ac:spMkLst>
        </pc:spChg>
        <pc:spChg chg="mod">
          <ac:chgData name="Lipani, Aldo" userId="3d811883-7188-4056-86e4-ebeb30c53017" providerId="ADAL" clId="{1457813F-0612-9043-9EAA-808A886FE91F}" dt="2019-10-20T18:16:54.965" v="1923" actId="20577"/>
          <ac:spMkLst>
            <pc:docMk/>
            <pc:sldMk cId="3899770240" sldId="874"/>
            <ac:spMk id="3" creationId="{00000000-0000-0000-0000-000000000000}"/>
          </ac:spMkLst>
        </pc:spChg>
        <pc:spChg chg="add mod">
          <ac:chgData name="Lipani, Aldo" userId="3d811883-7188-4056-86e4-ebeb30c53017" providerId="ADAL" clId="{1457813F-0612-9043-9EAA-808A886FE91F}" dt="2019-10-20T18:17:06.646" v="1932" actId="20577"/>
          <ac:spMkLst>
            <pc:docMk/>
            <pc:sldMk cId="3899770240" sldId="874"/>
            <ac:spMk id="4" creationId="{8588F1DE-55BE-074B-83D6-6DB83E0C2D1C}"/>
          </ac:spMkLst>
        </pc:spChg>
        <pc:spChg chg="add mod">
          <ac:chgData name="Lipani, Aldo" userId="3d811883-7188-4056-86e4-ebeb30c53017" providerId="ADAL" clId="{1457813F-0612-9043-9EAA-808A886FE91F}" dt="2019-10-21T12:00:16.994" v="7813" actId="113"/>
          <ac:spMkLst>
            <pc:docMk/>
            <pc:sldMk cId="3899770240" sldId="874"/>
            <ac:spMk id="5" creationId="{2A12068F-33D0-754E-A9DE-53BEADCDB7AB}"/>
          </ac:spMkLst>
        </pc:spChg>
        <pc:spChg chg="add del mod">
          <ac:chgData name="Lipani, Aldo" userId="3d811883-7188-4056-86e4-ebeb30c53017" providerId="ADAL" clId="{1457813F-0612-9043-9EAA-808A886FE91F}" dt="2019-10-21T07:00:13.194" v="7341"/>
          <ac:spMkLst>
            <pc:docMk/>
            <pc:sldMk cId="3899770240" sldId="874"/>
            <ac:spMk id="6" creationId="{ED2B3A38-91CE-0B49-B0AF-33D9DCA81EAF}"/>
          </ac:spMkLst>
        </pc:spChg>
        <pc:spChg chg="add del mod">
          <ac:chgData name="Lipani, Aldo" userId="3d811883-7188-4056-86e4-ebeb30c53017" providerId="ADAL" clId="{1457813F-0612-9043-9EAA-808A886FE91F}" dt="2019-10-21T07:00:13.194" v="7341"/>
          <ac:spMkLst>
            <pc:docMk/>
            <pc:sldMk cId="3899770240" sldId="874"/>
            <ac:spMk id="7" creationId="{09443FEB-0ED3-184F-A5DB-36FFB0AEA287}"/>
          </ac:spMkLst>
        </pc:spChg>
        <pc:spChg chg="add mod">
          <ac:chgData name="Lipani, Aldo" userId="3d811883-7188-4056-86e4-ebeb30c53017" providerId="ADAL" clId="{1457813F-0612-9043-9EAA-808A886FE91F}" dt="2019-10-21T07:16:22.858" v="7507"/>
          <ac:spMkLst>
            <pc:docMk/>
            <pc:sldMk cId="3899770240" sldId="874"/>
            <ac:spMk id="8" creationId="{9AEFB1B1-1391-074D-BE55-C48F1CA81836}"/>
          </ac:spMkLst>
        </pc:spChg>
        <pc:picChg chg="del">
          <ac:chgData name="Lipani, Aldo" userId="3d811883-7188-4056-86e4-ebeb30c53017" providerId="ADAL" clId="{1457813F-0612-9043-9EAA-808A886FE91F}" dt="2019-10-20T18:16:53.154" v="1922" actId="478"/>
          <ac:picMkLst>
            <pc:docMk/>
            <pc:sldMk cId="3899770240" sldId="874"/>
            <ac:picMk id="2050" creationId="{00000000-0000-0000-0000-000000000000}"/>
          </ac:picMkLst>
        </pc:picChg>
      </pc:sldChg>
      <pc:sldChg chg="modSp add">
        <pc:chgData name="Lipani, Aldo" userId="3d811883-7188-4056-86e4-ebeb30c53017" providerId="ADAL" clId="{1457813F-0612-9043-9EAA-808A886FE91F}" dt="2019-10-21T07:11:05.523" v="7506" actId="20577"/>
        <pc:sldMkLst>
          <pc:docMk/>
          <pc:sldMk cId="1365526456" sldId="875"/>
        </pc:sldMkLst>
        <pc:spChg chg="mod">
          <ac:chgData name="Lipani, Aldo" userId="3d811883-7188-4056-86e4-ebeb30c53017" providerId="ADAL" clId="{1457813F-0612-9043-9EAA-808A886FE91F}" dt="2019-10-21T07:11:05.523" v="7506" actId="20577"/>
          <ac:spMkLst>
            <pc:docMk/>
            <pc:sldMk cId="1365526456" sldId="875"/>
            <ac:spMk id="2" creationId="{D2D622CB-3AC4-A848-BE8D-B218E603F311}"/>
          </ac:spMkLst>
        </pc:spChg>
      </pc:sldChg>
      <pc:sldChg chg="modSp add">
        <pc:chgData name="Lipani, Aldo" userId="3d811883-7188-4056-86e4-ebeb30c53017" providerId="ADAL" clId="{1457813F-0612-9043-9EAA-808A886FE91F}" dt="2019-10-21T07:09:18.632" v="7441" actId="6549"/>
        <pc:sldMkLst>
          <pc:docMk/>
          <pc:sldMk cId="4071853634" sldId="876"/>
        </pc:sldMkLst>
        <pc:spChg chg="mod">
          <ac:chgData name="Lipani, Aldo" userId="3d811883-7188-4056-86e4-ebeb30c53017" providerId="ADAL" clId="{1457813F-0612-9043-9EAA-808A886FE91F}" dt="2019-10-20T20:20:16.080" v="2889" actId="20577"/>
          <ac:spMkLst>
            <pc:docMk/>
            <pc:sldMk cId="4071853634" sldId="876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07:09:18.632" v="7441" actId="6549"/>
          <ac:spMkLst>
            <pc:docMk/>
            <pc:sldMk cId="4071853634" sldId="876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1T07:08:01.868" v="7428" actId="6549"/>
        <pc:sldMkLst>
          <pc:docMk/>
          <pc:sldMk cId="4260040537" sldId="877"/>
        </pc:sldMkLst>
        <pc:spChg chg="mod">
          <ac:chgData name="Lipani, Aldo" userId="3d811883-7188-4056-86e4-ebeb30c53017" providerId="ADAL" clId="{1457813F-0612-9043-9EAA-808A886FE91F}" dt="2019-10-20T20:53:26.694" v="2904" actId="20577"/>
          <ac:spMkLst>
            <pc:docMk/>
            <pc:sldMk cId="4260040537" sldId="877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07:08:01.868" v="7428" actId="6549"/>
          <ac:spMkLst>
            <pc:docMk/>
            <pc:sldMk cId="4260040537" sldId="877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1T07:08:13.797" v="7430"/>
        <pc:sldMkLst>
          <pc:docMk/>
          <pc:sldMk cId="2290651948" sldId="878"/>
        </pc:sldMkLst>
        <pc:spChg chg="mod">
          <ac:chgData name="Lipani, Aldo" userId="3d811883-7188-4056-86e4-ebeb30c53017" providerId="ADAL" clId="{1457813F-0612-9043-9EAA-808A886FE91F}" dt="2019-10-20T20:55:42.163" v="2970" actId="20577"/>
          <ac:spMkLst>
            <pc:docMk/>
            <pc:sldMk cId="2290651948" sldId="878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07:08:13.797" v="7430"/>
          <ac:spMkLst>
            <pc:docMk/>
            <pc:sldMk cId="2290651948" sldId="878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1T07:10:45.214" v="7491" actId="14100"/>
        <pc:sldMkLst>
          <pc:docMk/>
          <pc:sldMk cId="1361752219" sldId="879"/>
        </pc:sldMkLst>
        <pc:spChg chg="mod">
          <ac:chgData name="Lipani, Aldo" userId="3d811883-7188-4056-86e4-ebeb30c53017" providerId="ADAL" clId="{1457813F-0612-9043-9EAA-808A886FE91F}" dt="2019-10-20T21:31:32.625" v="3110" actId="20577"/>
          <ac:spMkLst>
            <pc:docMk/>
            <pc:sldMk cId="1361752219" sldId="879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07:10:45.214" v="7491" actId="14100"/>
          <ac:spMkLst>
            <pc:docMk/>
            <pc:sldMk cId="1361752219" sldId="879"/>
            <ac:spMk id="9" creationId="{3AB3BC18-199B-C44F-B339-573547996898}"/>
          </ac:spMkLst>
        </pc:spChg>
      </pc:sldChg>
      <pc:sldChg chg="modSp add">
        <pc:chgData name="Lipani, Aldo" userId="3d811883-7188-4056-86e4-ebeb30c53017" providerId="ADAL" clId="{1457813F-0612-9043-9EAA-808A886FE91F}" dt="2019-10-21T07:08:40.081" v="7436"/>
        <pc:sldMkLst>
          <pc:docMk/>
          <pc:sldMk cId="2169815667" sldId="880"/>
        </pc:sldMkLst>
        <pc:spChg chg="mod">
          <ac:chgData name="Lipani, Aldo" userId="3d811883-7188-4056-86e4-ebeb30c53017" providerId="ADAL" clId="{1457813F-0612-9043-9EAA-808A886FE91F}" dt="2019-10-20T21:31:56.971" v="3115" actId="20577"/>
          <ac:spMkLst>
            <pc:docMk/>
            <pc:sldMk cId="2169815667" sldId="880"/>
            <ac:spMk id="2" creationId="{D2D622CB-3AC4-A848-BE8D-B218E603F311}"/>
          </ac:spMkLst>
        </pc:spChg>
        <pc:spChg chg="mod">
          <ac:chgData name="Lipani, Aldo" userId="3d811883-7188-4056-86e4-ebeb30c53017" providerId="ADAL" clId="{1457813F-0612-9043-9EAA-808A886FE91F}" dt="2019-10-21T07:08:40.081" v="7436"/>
          <ac:spMkLst>
            <pc:docMk/>
            <pc:sldMk cId="2169815667" sldId="880"/>
            <ac:spMk id="9" creationId="{3AB3BC18-199B-C44F-B339-573547996898}"/>
          </ac:spMkLst>
        </pc:spChg>
      </pc:sldChg>
      <pc:sldChg chg="addSp modSp add">
        <pc:chgData name="Lipani, Aldo" userId="3d811883-7188-4056-86e4-ebeb30c53017" providerId="ADAL" clId="{1457813F-0612-9043-9EAA-808A886FE91F}" dt="2019-10-21T07:16:28.539" v="7508"/>
        <pc:sldMkLst>
          <pc:docMk/>
          <pc:sldMk cId="217235040" sldId="881"/>
        </pc:sldMkLst>
        <pc:spChg chg="add mod">
          <ac:chgData name="Lipani, Aldo" userId="3d811883-7188-4056-86e4-ebeb30c53017" providerId="ADAL" clId="{1457813F-0612-9043-9EAA-808A886FE91F}" dt="2019-10-21T07:16:28.539" v="7508"/>
          <ac:spMkLst>
            <pc:docMk/>
            <pc:sldMk cId="217235040" sldId="881"/>
            <ac:spMk id="2" creationId="{6DA5843A-7003-9A44-ABCB-91967D778DE4}"/>
          </ac:spMkLst>
        </pc:spChg>
        <pc:spChg chg="mod">
          <ac:chgData name="Lipani, Aldo" userId="3d811883-7188-4056-86e4-ebeb30c53017" providerId="ADAL" clId="{1457813F-0612-9043-9EAA-808A886FE91F}" dt="2019-10-21T06:52:43.744" v="7073" actId="20577"/>
          <ac:spMkLst>
            <pc:docMk/>
            <pc:sldMk cId="217235040" sldId="881"/>
            <ac:spMk id="6" creationId="{0D75EDE4-2A34-AD44-90EE-52C9D14044C1}"/>
          </ac:spMkLst>
        </pc:spChg>
        <pc:spChg chg="mod">
          <ac:chgData name="Lipani, Aldo" userId="3d811883-7188-4056-86e4-ebeb30c53017" providerId="ADAL" clId="{1457813F-0612-9043-9EAA-808A886FE91F}" dt="2019-10-21T06:56:08.215" v="7337" actId="20577"/>
          <ac:spMkLst>
            <pc:docMk/>
            <pc:sldMk cId="217235040" sldId="881"/>
            <ac:spMk id="7" creationId="{7B344D11-1316-E042-ACA7-E546C2EE4A94}"/>
          </ac:spMkLst>
        </pc:spChg>
        <pc:spChg chg="mod">
          <ac:chgData name="Lipani, Aldo" userId="3d811883-7188-4056-86e4-ebeb30c53017" providerId="ADAL" clId="{1457813F-0612-9043-9EAA-808A886FE91F}" dt="2019-10-21T06:55:12.691" v="7328" actId="14100"/>
          <ac:spMkLst>
            <pc:docMk/>
            <pc:sldMk cId="217235040" sldId="881"/>
            <ac:spMk id="8" creationId="{22391AEA-8FBC-0741-A07C-B06F2CA776A5}"/>
          </ac:spMkLst>
        </pc:spChg>
      </pc:sldChg>
      <pc:sldChg chg="add del">
        <pc:chgData name="Lipani, Aldo" userId="3d811883-7188-4056-86e4-ebeb30c53017" providerId="ADAL" clId="{1457813F-0612-9043-9EAA-808A886FE91F}" dt="2019-10-21T06:05:40.518" v="5853" actId="2696"/>
        <pc:sldMkLst>
          <pc:docMk/>
          <pc:sldMk cId="3475190829" sldId="881"/>
        </pc:sldMkLst>
      </pc:sldChg>
    </pc:docChg>
  </pc:docChgLst>
  <pc:docChgLst>
    <pc:chgData name="Lipani, Aldo" userId="3d811883-7188-4056-86e4-ebeb30c53017" providerId="ADAL" clId="{83D686D3-FA7F-DC44-915D-ABB4FBEC887A}"/>
    <pc:docChg chg="undo custSel delSld modSld modShowInfo">
      <pc:chgData name="Lipani, Aldo" userId="3d811883-7188-4056-86e4-ebeb30c53017" providerId="ADAL" clId="{83D686D3-FA7F-DC44-915D-ABB4FBEC887A}" dt="2020-10-03T15:10:29.664" v="265" actId="20577"/>
      <pc:docMkLst>
        <pc:docMk/>
      </pc:docMkLst>
      <pc:sldChg chg="modSp mod">
        <pc:chgData name="Lipani, Aldo" userId="3d811883-7188-4056-86e4-ebeb30c53017" providerId="ADAL" clId="{83D686D3-FA7F-DC44-915D-ABB4FBEC887A}" dt="2020-09-30T15:42:33.862" v="260" actId="20577"/>
        <pc:sldMkLst>
          <pc:docMk/>
          <pc:sldMk cId="650337309" sldId="384"/>
        </pc:sldMkLst>
        <pc:spChg chg="mod">
          <ac:chgData name="Lipani, Aldo" userId="3d811883-7188-4056-86e4-ebeb30c53017" providerId="ADAL" clId="{83D686D3-FA7F-DC44-915D-ABB4FBEC887A}" dt="2020-09-30T15:42:33.862" v="260" actId="20577"/>
          <ac:spMkLst>
            <pc:docMk/>
            <pc:sldMk cId="650337309" sldId="384"/>
            <ac:spMk id="9" creationId="{702B7F36-D4C0-D140-8159-FC8AE5D30846}"/>
          </ac:spMkLst>
        </pc:spChg>
      </pc:sldChg>
      <pc:sldChg chg="modSp mod">
        <pc:chgData name="Lipani, Aldo" userId="3d811883-7188-4056-86e4-ebeb30c53017" providerId="ADAL" clId="{83D686D3-FA7F-DC44-915D-ABB4FBEC887A}" dt="2020-09-27T15:21:41.321" v="101" actId="20577"/>
        <pc:sldMkLst>
          <pc:docMk/>
          <pc:sldMk cId="323064325" sldId="387"/>
        </pc:sldMkLst>
        <pc:spChg chg="mod">
          <ac:chgData name="Lipani, Aldo" userId="3d811883-7188-4056-86e4-ebeb30c53017" providerId="ADAL" clId="{83D686D3-FA7F-DC44-915D-ABB4FBEC887A}" dt="2020-09-27T15:21:41.321" v="101" actId="20577"/>
          <ac:spMkLst>
            <pc:docMk/>
            <pc:sldMk cId="323064325" sldId="387"/>
            <ac:spMk id="4" creationId="{98D72A84-DDA2-C84C-88C8-CA010B014F95}"/>
          </ac:spMkLst>
        </pc:spChg>
      </pc:sldChg>
      <pc:sldChg chg="modSp mod">
        <pc:chgData name="Lipani, Aldo" userId="3d811883-7188-4056-86e4-ebeb30c53017" providerId="ADAL" clId="{83D686D3-FA7F-DC44-915D-ABB4FBEC887A}" dt="2020-09-27T15:20:50.308" v="71" actId="20577"/>
        <pc:sldMkLst>
          <pc:docMk/>
          <pc:sldMk cId="3903508971" sldId="401"/>
        </pc:sldMkLst>
        <pc:spChg chg="mod">
          <ac:chgData name="Lipani, Aldo" userId="3d811883-7188-4056-86e4-ebeb30c53017" providerId="ADAL" clId="{83D686D3-FA7F-DC44-915D-ABB4FBEC887A}" dt="2020-09-27T15:20:44.987" v="69" actId="20577"/>
          <ac:spMkLst>
            <pc:docMk/>
            <pc:sldMk cId="3903508971" sldId="401"/>
            <ac:spMk id="6" creationId="{FB13C930-FBEE-7F43-B385-5DE46361AC48}"/>
          </ac:spMkLst>
        </pc:spChg>
        <pc:spChg chg="mod">
          <ac:chgData name="Lipani, Aldo" userId="3d811883-7188-4056-86e4-ebeb30c53017" providerId="ADAL" clId="{83D686D3-FA7F-DC44-915D-ABB4FBEC887A}" dt="2020-09-27T15:20:50.308" v="71" actId="20577"/>
          <ac:spMkLst>
            <pc:docMk/>
            <pc:sldMk cId="3903508971" sldId="401"/>
            <ac:spMk id="8" creationId="{5F6B57AE-17EB-0643-B355-5BAB0B0A3D99}"/>
          </ac:spMkLst>
        </pc:spChg>
      </pc:sldChg>
      <pc:sldChg chg="modSp mod">
        <pc:chgData name="Lipani, Aldo" userId="3d811883-7188-4056-86e4-ebeb30c53017" providerId="ADAL" clId="{83D686D3-FA7F-DC44-915D-ABB4FBEC887A}" dt="2020-09-28T15:05:40.821" v="258" actId="20577"/>
        <pc:sldMkLst>
          <pc:docMk/>
          <pc:sldMk cId="2276544917" sldId="413"/>
        </pc:sldMkLst>
        <pc:spChg chg="mod">
          <ac:chgData name="Lipani, Aldo" userId="3d811883-7188-4056-86e4-ebeb30c53017" providerId="ADAL" clId="{83D686D3-FA7F-DC44-915D-ABB4FBEC887A}" dt="2020-09-28T15:05:40.821" v="258" actId="20577"/>
          <ac:spMkLst>
            <pc:docMk/>
            <pc:sldMk cId="2276544917" sldId="413"/>
            <ac:spMk id="3" creationId="{00000000-0000-0000-0000-000000000000}"/>
          </ac:spMkLst>
        </pc:spChg>
      </pc:sldChg>
      <pc:sldChg chg="modSp mod">
        <pc:chgData name="Lipani, Aldo" userId="3d811883-7188-4056-86e4-ebeb30c53017" providerId="ADAL" clId="{83D686D3-FA7F-DC44-915D-ABB4FBEC887A}" dt="2020-09-27T15:21:57.335" v="105" actId="6549"/>
        <pc:sldMkLst>
          <pc:docMk/>
          <pc:sldMk cId="2399429309" sldId="445"/>
        </pc:sldMkLst>
        <pc:spChg chg="mod">
          <ac:chgData name="Lipani, Aldo" userId="3d811883-7188-4056-86e4-ebeb30c53017" providerId="ADAL" clId="{83D686D3-FA7F-DC44-915D-ABB4FBEC887A}" dt="2020-09-27T15:21:57.335" v="105" actId="6549"/>
          <ac:spMkLst>
            <pc:docMk/>
            <pc:sldMk cId="2399429309" sldId="445"/>
            <ac:spMk id="8" creationId="{22391AEA-8FBC-0741-A07C-B06F2CA776A5}"/>
          </ac:spMkLst>
        </pc:spChg>
      </pc:sldChg>
      <pc:sldChg chg="delSp mod">
        <pc:chgData name="Lipani, Aldo" userId="3d811883-7188-4056-86e4-ebeb30c53017" providerId="ADAL" clId="{83D686D3-FA7F-DC44-915D-ABB4FBEC887A}" dt="2020-09-27T00:06:42.677" v="41" actId="478"/>
        <pc:sldMkLst>
          <pc:docMk/>
          <pc:sldMk cId="1460969790" sldId="460"/>
        </pc:sldMkLst>
        <pc:spChg chg="del">
          <ac:chgData name="Lipani, Aldo" userId="3d811883-7188-4056-86e4-ebeb30c53017" providerId="ADAL" clId="{83D686D3-FA7F-DC44-915D-ABB4FBEC887A}" dt="2020-09-27T00:06:42.677" v="41" actId="478"/>
          <ac:spMkLst>
            <pc:docMk/>
            <pc:sldMk cId="1460969790" sldId="460"/>
            <ac:spMk id="8" creationId="{75662BEF-862B-774F-B6F3-490AA6C69C30}"/>
          </ac:spMkLst>
        </pc:spChg>
      </pc:sldChg>
      <pc:sldChg chg="modSp mod">
        <pc:chgData name="Lipani, Aldo" userId="3d811883-7188-4056-86e4-ebeb30c53017" providerId="ADAL" clId="{83D686D3-FA7F-DC44-915D-ABB4FBEC887A}" dt="2020-09-27T00:07:01.800" v="49" actId="20577"/>
        <pc:sldMkLst>
          <pc:docMk/>
          <pc:sldMk cId="1432891327" sldId="462"/>
        </pc:sldMkLst>
        <pc:spChg chg="mod">
          <ac:chgData name="Lipani, Aldo" userId="3d811883-7188-4056-86e4-ebeb30c53017" providerId="ADAL" clId="{83D686D3-FA7F-DC44-915D-ABB4FBEC887A}" dt="2020-09-27T00:07:01.800" v="49" actId="20577"/>
          <ac:spMkLst>
            <pc:docMk/>
            <pc:sldMk cId="1432891327" sldId="462"/>
            <ac:spMk id="3" creationId="{40ECA33A-0D69-4742-85D5-780C7BFFD639}"/>
          </ac:spMkLst>
        </pc:spChg>
      </pc:sldChg>
      <pc:sldChg chg="modSp mod">
        <pc:chgData name="Lipani, Aldo" userId="3d811883-7188-4056-86e4-ebeb30c53017" providerId="ADAL" clId="{83D686D3-FA7F-DC44-915D-ABB4FBEC887A}" dt="2020-09-30T15:51:48.845" v="262" actId="20577"/>
        <pc:sldMkLst>
          <pc:docMk/>
          <pc:sldMk cId="2355443122" sldId="470"/>
        </pc:sldMkLst>
        <pc:spChg chg="mod">
          <ac:chgData name="Lipani, Aldo" userId="3d811883-7188-4056-86e4-ebeb30c53017" providerId="ADAL" clId="{83D686D3-FA7F-DC44-915D-ABB4FBEC887A}" dt="2020-09-30T15:51:48.845" v="262" actId="20577"/>
          <ac:spMkLst>
            <pc:docMk/>
            <pc:sldMk cId="2355443122" sldId="470"/>
            <ac:spMk id="3" creationId="{00000000-0000-0000-0000-000000000000}"/>
          </ac:spMkLst>
        </pc:spChg>
      </pc:sldChg>
      <pc:sldChg chg="modSp mod">
        <pc:chgData name="Lipani, Aldo" userId="3d811883-7188-4056-86e4-ebeb30c53017" providerId="ADAL" clId="{83D686D3-FA7F-DC44-915D-ABB4FBEC887A}" dt="2020-09-27T15:21:26.146" v="93" actId="6549"/>
        <pc:sldMkLst>
          <pc:docMk/>
          <pc:sldMk cId="2019196062" sldId="471"/>
        </pc:sldMkLst>
        <pc:spChg chg="mod">
          <ac:chgData name="Lipani, Aldo" userId="3d811883-7188-4056-86e4-ebeb30c53017" providerId="ADAL" clId="{83D686D3-FA7F-DC44-915D-ABB4FBEC887A}" dt="2020-09-27T15:21:26.146" v="93" actId="6549"/>
          <ac:spMkLst>
            <pc:docMk/>
            <pc:sldMk cId="2019196062" sldId="471"/>
            <ac:spMk id="7" creationId="{E3CF7DD7-1129-194E-97B2-92A4E9F9A45A}"/>
          </ac:spMkLst>
        </pc:spChg>
      </pc:sldChg>
      <pc:sldChg chg="modSp mod">
        <pc:chgData name="Lipani, Aldo" userId="3d811883-7188-4056-86e4-ebeb30c53017" providerId="ADAL" clId="{83D686D3-FA7F-DC44-915D-ABB4FBEC887A}" dt="2020-09-27T00:07:45.665" v="57" actId="20577"/>
        <pc:sldMkLst>
          <pc:docMk/>
          <pc:sldMk cId="3412861220" sldId="473"/>
        </pc:sldMkLst>
        <pc:spChg chg="mod">
          <ac:chgData name="Lipani, Aldo" userId="3d811883-7188-4056-86e4-ebeb30c53017" providerId="ADAL" clId="{83D686D3-FA7F-DC44-915D-ABB4FBEC887A}" dt="2020-09-27T00:07:45.665" v="57" actId="20577"/>
          <ac:spMkLst>
            <pc:docMk/>
            <pc:sldMk cId="3412861220" sldId="473"/>
            <ac:spMk id="10" creationId="{66FADCCA-E696-4A43-A53C-EA7FFA0E9A11}"/>
          </ac:spMkLst>
        </pc:spChg>
      </pc:sldChg>
      <pc:sldChg chg="modSp mod">
        <pc:chgData name="Lipani, Aldo" userId="3d811883-7188-4056-86e4-ebeb30c53017" providerId="ADAL" clId="{83D686D3-FA7F-DC44-915D-ABB4FBEC887A}" dt="2020-09-28T07:48:40.107" v="226" actId="6549"/>
        <pc:sldMkLst>
          <pc:docMk/>
          <pc:sldMk cId="3972362767" sldId="555"/>
        </pc:sldMkLst>
        <pc:spChg chg="mod">
          <ac:chgData name="Lipani, Aldo" userId="3d811883-7188-4056-86e4-ebeb30c53017" providerId="ADAL" clId="{83D686D3-FA7F-DC44-915D-ABB4FBEC887A}" dt="2020-09-28T07:48:40.107" v="226" actId="6549"/>
          <ac:spMkLst>
            <pc:docMk/>
            <pc:sldMk cId="3972362767" sldId="555"/>
            <ac:spMk id="4099" creationId="{00000000-0000-0000-0000-000000000000}"/>
          </ac:spMkLst>
        </pc:spChg>
      </pc:sldChg>
      <pc:sldChg chg="modSp mod">
        <pc:chgData name="Lipani, Aldo" userId="3d811883-7188-4056-86e4-ebeb30c53017" providerId="ADAL" clId="{83D686D3-FA7F-DC44-915D-ABB4FBEC887A}" dt="2020-09-28T10:38:10.557" v="242" actId="1035"/>
        <pc:sldMkLst>
          <pc:docMk/>
          <pc:sldMk cId="3034892166" sldId="747"/>
        </pc:sldMkLst>
        <pc:spChg chg="mod">
          <ac:chgData name="Lipani, Aldo" userId="3d811883-7188-4056-86e4-ebeb30c53017" providerId="ADAL" clId="{83D686D3-FA7F-DC44-915D-ABB4FBEC887A}" dt="2020-09-28T10:38:04.103" v="238" actId="20577"/>
          <ac:spMkLst>
            <pc:docMk/>
            <pc:sldMk cId="3034892166" sldId="747"/>
            <ac:spMk id="3" creationId="{A5CD0C22-ED3C-914C-8FDF-32C30276456A}"/>
          </ac:spMkLst>
        </pc:spChg>
        <pc:spChg chg="mod">
          <ac:chgData name="Lipani, Aldo" userId="3d811883-7188-4056-86e4-ebeb30c53017" providerId="ADAL" clId="{83D686D3-FA7F-DC44-915D-ABB4FBEC887A}" dt="2020-09-28T10:38:07.305" v="239" actId="14100"/>
          <ac:spMkLst>
            <pc:docMk/>
            <pc:sldMk cId="3034892166" sldId="747"/>
            <ac:spMk id="10" creationId="{92ACC19C-7549-E541-B5D0-FA834F64ECED}"/>
          </ac:spMkLst>
        </pc:spChg>
        <pc:spChg chg="mod">
          <ac:chgData name="Lipani, Aldo" userId="3d811883-7188-4056-86e4-ebeb30c53017" providerId="ADAL" clId="{83D686D3-FA7F-DC44-915D-ABB4FBEC887A}" dt="2020-09-28T10:38:10.557" v="242" actId="1035"/>
          <ac:spMkLst>
            <pc:docMk/>
            <pc:sldMk cId="3034892166" sldId="747"/>
            <ac:spMk id="11" creationId="{6CB9C561-D38B-9F45-B52D-330650582FA3}"/>
          </ac:spMkLst>
        </pc:spChg>
      </pc:sldChg>
      <pc:sldChg chg="del">
        <pc:chgData name="Lipani, Aldo" userId="3d811883-7188-4056-86e4-ebeb30c53017" providerId="ADAL" clId="{83D686D3-FA7F-DC44-915D-ABB4FBEC887A}" dt="2020-09-27T15:24:16.106" v="183" actId="2696"/>
        <pc:sldMkLst>
          <pc:docMk/>
          <pc:sldMk cId="1434595258" sldId="774"/>
        </pc:sldMkLst>
      </pc:sldChg>
      <pc:sldChg chg="modSp mod">
        <pc:chgData name="Lipani, Aldo" userId="3d811883-7188-4056-86e4-ebeb30c53017" providerId="ADAL" clId="{83D686D3-FA7F-DC44-915D-ABB4FBEC887A}" dt="2020-09-28T13:56:19.218" v="250" actId="6549"/>
        <pc:sldMkLst>
          <pc:docMk/>
          <pc:sldMk cId="3816615933" sldId="814"/>
        </pc:sldMkLst>
        <pc:spChg chg="mod">
          <ac:chgData name="Lipani, Aldo" userId="3d811883-7188-4056-86e4-ebeb30c53017" providerId="ADAL" clId="{83D686D3-FA7F-DC44-915D-ABB4FBEC887A}" dt="2020-09-28T13:56:19.218" v="250" actId="6549"/>
          <ac:spMkLst>
            <pc:docMk/>
            <pc:sldMk cId="3816615933" sldId="814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83D686D3-FA7F-DC44-915D-ABB4FBEC887A}" dt="2020-09-27T00:05:07.455" v="40" actId="6549"/>
        <pc:sldMkLst>
          <pc:docMk/>
          <pc:sldMk cId="2104681235" sldId="859"/>
        </pc:sldMkLst>
        <pc:spChg chg="mod">
          <ac:chgData name="Lipani, Aldo" userId="3d811883-7188-4056-86e4-ebeb30c53017" providerId="ADAL" clId="{83D686D3-FA7F-DC44-915D-ABB4FBEC887A}" dt="2020-09-27T00:05:07.455" v="40" actId="6549"/>
          <ac:spMkLst>
            <pc:docMk/>
            <pc:sldMk cId="2104681235" sldId="859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83D686D3-FA7F-DC44-915D-ABB4FBEC887A}" dt="2020-10-03T15:10:29.664" v="265" actId="20577"/>
        <pc:sldMkLst>
          <pc:docMk/>
          <pc:sldMk cId="4292294980" sldId="866"/>
        </pc:sldMkLst>
        <pc:spChg chg="mod">
          <ac:chgData name="Lipani, Aldo" userId="3d811883-7188-4056-86e4-ebeb30c53017" providerId="ADAL" clId="{83D686D3-FA7F-DC44-915D-ABB4FBEC887A}" dt="2020-10-03T15:10:29.664" v="265" actId="20577"/>
          <ac:spMkLst>
            <pc:docMk/>
            <pc:sldMk cId="4292294980" sldId="866"/>
            <ac:spMk id="9" creationId="{3AB3BC18-199B-C44F-B339-573547996898}"/>
          </ac:spMkLst>
        </pc:spChg>
      </pc:sldChg>
      <pc:sldChg chg="modSp del mod">
        <pc:chgData name="Lipani, Aldo" userId="3d811883-7188-4056-86e4-ebeb30c53017" providerId="ADAL" clId="{83D686D3-FA7F-DC44-915D-ABB4FBEC887A}" dt="2020-09-28T08:02:03.221" v="232" actId="2696"/>
        <pc:sldMkLst>
          <pc:docMk/>
          <pc:sldMk cId="1133424546" sldId="868"/>
        </pc:sldMkLst>
        <pc:spChg chg="mod">
          <ac:chgData name="Lipani, Aldo" userId="3d811883-7188-4056-86e4-ebeb30c53017" providerId="ADAL" clId="{83D686D3-FA7F-DC44-915D-ABB4FBEC887A}" dt="2020-09-27T15:24:02.187" v="182" actId="20577"/>
          <ac:spMkLst>
            <pc:docMk/>
            <pc:sldMk cId="1133424546" sldId="868"/>
            <ac:spMk id="9" creationId="{3AB3BC18-199B-C44F-B339-573547996898}"/>
          </ac:spMkLst>
        </pc:spChg>
      </pc:sldChg>
      <pc:sldChg chg="modSp mod">
        <pc:chgData name="Lipani, Aldo" userId="3d811883-7188-4056-86e4-ebeb30c53017" providerId="ADAL" clId="{83D686D3-FA7F-DC44-915D-ABB4FBEC887A}" dt="2020-09-30T17:19:59.411" v="264" actId="20577"/>
        <pc:sldMkLst>
          <pc:docMk/>
          <pc:sldMk cId="2709287006" sldId="873"/>
        </pc:sldMkLst>
        <pc:spChg chg="mod">
          <ac:chgData name="Lipani, Aldo" userId="3d811883-7188-4056-86e4-ebeb30c53017" providerId="ADAL" clId="{83D686D3-FA7F-DC44-915D-ABB4FBEC887A}" dt="2020-09-30T17:19:59.411" v="264" actId="20577"/>
          <ac:spMkLst>
            <pc:docMk/>
            <pc:sldMk cId="2709287006" sldId="873"/>
            <ac:spMk id="5" creationId="{AE47CDA7-13DC-D442-8202-0D3AA76EC371}"/>
          </ac:spMkLst>
        </pc:spChg>
      </pc:sldChg>
      <pc:sldChg chg="del">
        <pc:chgData name="Lipani, Aldo" userId="3d811883-7188-4056-86e4-ebeb30c53017" providerId="ADAL" clId="{83D686D3-FA7F-DC44-915D-ABB4FBEC887A}" dt="2020-09-28T08:01:57.342" v="227" actId="2696"/>
        <pc:sldMkLst>
          <pc:docMk/>
          <pc:sldMk cId="4071853634" sldId="876"/>
        </pc:sldMkLst>
      </pc:sldChg>
      <pc:sldChg chg="del">
        <pc:chgData name="Lipani, Aldo" userId="3d811883-7188-4056-86e4-ebeb30c53017" providerId="ADAL" clId="{83D686D3-FA7F-DC44-915D-ABB4FBEC887A}" dt="2020-09-28T08:01:58.127" v="228" actId="2696"/>
        <pc:sldMkLst>
          <pc:docMk/>
          <pc:sldMk cId="4260040537" sldId="877"/>
        </pc:sldMkLst>
      </pc:sldChg>
      <pc:sldChg chg="del">
        <pc:chgData name="Lipani, Aldo" userId="3d811883-7188-4056-86e4-ebeb30c53017" providerId="ADAL" clId="{83D686D3-FA7F-DC44-915D-ABB4FBEC887A}" dt="2020-09-28T08:01:59.022" v="229" actId="2696"/>
        <pc:sldMkLst>
          <pc:docMk/>
          <pc:sldMk cId="2290651948" sldId="878"/>
        </pc:sldMkLst>
      </pc:sldChg>
      <pc:sldChg chg="del">
        <pc:chgData name="Lipani, Aldo" userId="3d811883-7188-4056-86e4-ebeb30c53017" providerId="ADAL" clId="{83D686D3-FA7F-DC44-915D-ABB4FBEC887A}" dt="2020-09-28T08:02:00.051" v="230" actId="2696"/>
        <pc:sldMkLst>
          <pc:docMk/>
          <pc:sldMk cId="1361752219" sldId="879"/>
        </pc:sldMkLst>
      </pc:sldChg>
      <pc:sldChg chg="modSp del mod">
        <pc:chgData name="Lipani, Aldo" userId="3d811883-7188-4056-86e4-ebeb30c53017" providerId="ADAL" clId="{83D686D3-FA7F-DC44-915D-ABB4FBEC887A}" dt="2020-09-28T08:02:01.144" v="231" actId="2696"/>
        <pc:sldMkLst>
          <pc:docMk/>
          <pc:sldMk cId="2169815667" sldId="880"/>
        </pc:sldMkLst>
        <pc:spChg chg="mod">
          <ac:chgData name="Lipani, Aldo" userId="3d811883-7188-4056-86e4-ebeb30c53017" providerId="ADAL" clId="{83D686D3-FA7F-DC44-915D-ABB4FBEC887A}" dt="2020-09-27T15:22:54.039" v="136" actId="6549"/>
          <ac:spMkLst>
            <pc:docMk/>
            <pc:sldMk cId="2169815667" sldId="880"/>
            <ac:spMk id="9" creationId="{3AB3BC18-199B-C44F-B339-57354799689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96C19-BA70-3844-814A-AB1DB87EE19E}" type="datetimeFigureOut">
              <a:rPr kumimoji="1" lang="zh-CN" altLang="en-US" smtClean="0"/>
              <a:t>2020/10/3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92928-D6B1-8242-9AC5-2372A0B2C60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7972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2.png>
</file>

<file path=ppt/media/image2.png>
</file>

<file path=ppt/media/image3.png>
</file>

<file path=ppt/media/image4.png>
</file>

<file path=ppt/media/image5.jpeg>
</file>

<file path=ppt/media/image5.png>
</file>

<file path=ppt/media/image6.jpe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E21974E-0BA9-454E-B148-D8EE51899BF0}" type="datetime1">
              <a:rPr lang="en-US" altLang="zh-CN"/>
              <a:pPr>
                <a:defRPr/>
              </a:pPr>
              <a:t>10/3/20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CN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907BEDA-562F-8142-A782-86156E92B3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55580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2563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11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271034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5525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BEF705C-8E90-41F7-B405-7DBF7AEA528D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453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17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326303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18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836442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42485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21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793929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BEF705C-8E90-41F7-B405-7DBF7AEA528D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99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6449296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27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782103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0223783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998217-1015-48E3-AED2-2F27F33E5D9F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72707" name="Text Box 1"/>
          <p:cNvSpPr txBox="1">
            <a:spLocks noChangeArrowheads="1"/>
          </p:cNvSpPr>
          <p:nvPr/>
        </p:nvSpPr>
        <p:spPr bwMode="auto">
          <a:xfrm>
            <a:off x="4023093" y="9721375"/>
            <a:ext cx="3077739" cy="5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3998" tIns="48879" rIns="93998" bIns="48879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4E62AC33-7C40-4081-8D32-330BD4157AE0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27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70"/>
              </a:spcBef>
              <a:tabLst>
                <a:tab pos="0" algn="l"/>
                <a:tab pos="955018" algn="l"/>
                <a:tab pos="1910037" algn="l"/>
                <a:tab pos="2865055" algn="l"/>
                <a:tab pos="3820075" algn="l"/>
                <a:tab pos="4775093" algn="l"/>
                <a:tab pos="5730112" algn="l"/>
                <a:tab pos="6685130" algn="l"/>
                <a:tab pos="7640149" algn="l"/>
                <a:tab pos="8595167" algn="l"/>
                <a:tab pos="9550187" algn="l"/>
                <a:tab pos="10505205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4592061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325941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36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273907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09002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4073835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555328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399391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8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770373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9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80158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10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755930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Black1024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2271"/>
            <a:ext cx="9158400" cy="129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9" descr="SpaceTimeLab_Horizontal_reversal.png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850" y="2177753"/>
            <a:ext cx="8496300" cy="3842047"/>
          </a:xfrm>
        </p:spPr>
        <p:txBody>
          <a:bodyPr/>
          <a:lstStyle>
            <a:lvl1pPr marL="0" indent="0">
              <a:buFontTx/>
              <a:buNone/>
              <a:defRPr sz="2000">
                <a:latin typeface="+mn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3D2C80BF-ACC8-C840-BB1F-5EC9C4DCF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08DC3-EF61-834E-BADE-18ED41552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484784"/>
            <a:ext cx="8489950" cy="5760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72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BBA62-1A02-9F4A-8E08-82B03956FD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6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519B1-5C72-D049-8E7C-D77FC9D872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2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0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7E3BA7-9854-4F40-89CE-F7F58E9C88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0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+mn-lt"/>
                <a:cs typeface="Helvetica Neue Light"/>
              </a:defRPr>
            </a:lvl1pPr>
            <a:lvl2pPr>
              <a:defRPr sz="2000">
                <a:latin typeface="+mn-lt"/>
                <a:cs typeface="Helvetica Neue Light"/>
              </a:defRPr>
            </a:lvl2pPr>
            <a:lvl3pPr>
              <a:defRPr sz="1800">
                <a:latin typeface="+mn-lt"/>
                <a:cs typeface="Helvetica Neue Ligh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C638B1E-F522-0A49-982B-FD8B1799E4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84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20018"/>
            <a:ext cx="8489950" cy="57673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EFA3-B613-DA4E-A8C9-34E5AB35F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32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4C3353-786B-D541-B12A-DE46C246E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8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3008313" cy="10801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20688"/>
            <a:ext cx="5111750" cy="5505475"/>
          </a:xfrm>
        </p:spPr>
        <p:txBody>
          <a:bodyPr/>
          <a:lstStyle>
            <a:lvl1pPr>
              <a:defRPr sz="3200"/>
            </a:lvl1pPr>
            <a:lvl2pPr>
              <a:defRPr sz="2800">
                <a:latin typeface="Helvetica Neue Light"/>
                <a:cs typeface="Helvetica Neue Light"/>
              </a:defRPr>
            </a:lvl2pPr>
            <a:lvl3pPr>
              <a:defRPr sz="2400">
                <a:latin typeface="Helvetica Neue Light"/>
                <a:cs typeface="Helvetica Neue Light"/>
              </a:defRPr>
            </a:lvl3pPr>
            <a:lvl4pPr>
              <a:defRPr sz="2000">
                <a:latin typeface="Helvetica Neue Light"/>
                <a:cs typeface="Helvetica Neue Light"/>
              </a:defRPr>
            </a:lvl4pPr>
            <a:lvl5pPr>
              <a:defRPr sz="2000">
                <a:latin typeface="Helvetica Neue Light"/>
                <a:cs typeface="Helvetica Neue Ligh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19870"/>
            <a:ext cx="3008313" cy="430629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2967A3-8005-4D48-99D9-41983CC6BA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9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BAEA86-13BF-9A40-A226-0654EF5D01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17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UCL PP Template.jpg" descr="/Users/lionelsalama/Desktop/UCL PP Template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26" y="6196010"/>
            <a:ext cx="9169200" cy="686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30200" y="908050"/>
            <a:ext cx="8489950" cy="12969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0200" y="2420889"/>
            <a:ext cx="8489950" cy="35989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</p:txBody>
      </p:sp>
      <p:pic>
        <p:nvPicPr>
          <p:cNvPr id="1029" name="Picture 12" descr="Black1024"/>
          <p:cNvPicPr>
            <a:picLocks noChangeAspect="1" noChangeArrowheads="1"/>
          </p:cNvPicPr>
          <p:nvPr/>
        </p:nvPicPr>
        <p:blipFill>
          <a:blip r:embed="rId1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-18094"/>
            <a:ext cx="9158400" cy="51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2" name="Picture 7" descr="SpaceTimeLab_Horizontal_reversal.png"/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305C61-C2C1-5E4D-9C84-03A9C4F41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Helvetica Neue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Helvetica Neue Light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Helvetica Neue Light" charset="0"/>
          <a:cs typeface="Helvetica Neue Ligh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Helvetica Neue Light" charset="0"/>
          <a:cs typeface="Helvetica Neue Ligh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9512" y="2348880"/>
            <a:ext cx="8676456" cy="3456384"/>
          </a:xfrm>
          <a:noFill/>
          <a:ln/>
        </p:spPr>
        <p:txBody>
          <a:bodyPr lIns="92075" tIns="46038" rIns="92075" bIns="46038" anchor="t" anchorCtr="0"/>
          <a:lstStyle/>
          <a:p>
            <a:pPr algn="ctr"/>
            <a:r>
              <a:rPr lang="en-US" sz="2400" b="1" dirty="0"/>
              <a:t>CEGE0096: Geospatial Programming</a:t>
            </a:r>
          </a:p>
          <a:p>
            <a:pPr algn="ctr"/>
            <a:r>
              <a:rPr lang="en-US" sz="3600" b="1" dirty="0"/>
              <a:t>Lecture 4: Object-Oriented Programming</a:t>
            </a:r>
          </a:p>
          <a:p>
            <a:pPr algn="ctr"/>
            <a:endParaRPr lang="en-US" sz="2400" b="1" i="1" dirty="0"/>
          </a:p>
          <a:p>
            <a:pPr algn="ctr"/>
            <a:r>
              <a:rPr lang="en-US" sz="2400" b="1" i="1" dirty="0"/>
              <a:t>Dr. Aldo Lipani</a:t>
            </a:r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AutoShape 2" descr="data:image/png;base64,iVBORw0KGgoAAAANSUhEUgAAAKUAAAEyCAMAAACs4eCnAAAAkFBMVEX///+pODqsQkT47u///v+pODupNjf26eu1VliqODny3+CkJSf///2nMDOlKCunLC+xT1G/dHbGiovu19jpz8/etLWkHiLTnqDMjo/UoaGrPT+wSEr15+jSmJq8Z2nCcnXGfn+2XV7Yqqvmxsa8aGr79vXOk5THhYfixcXhvb3duLmiGh3FgYO2YGDZrq357O8YdzE+AAASWElEQVR4nO2d23riOAyAHYhdTGIbmpS2kCmUklJ6YN//7dayEwg0YAEB56Kab3dnZwL5K59kWZJJcBsZ9KbL+Uea5eQsuQkjDxhjQkk16Q3n/S68N4xJ3DLKIKCUBzQIgDWazNZ3wNk2XVrhWsxvRPTVee63rsW1UF6ymn+YGi8+u62j/CW67SePhhPRP71Rao0yFc36KEyPlAGngaDLPmIg+aSEAcUUfXRPon4pATSQ40/TPePDje8bEoSpRQaE4cEe6pvQiuqsQZkH+6dvvkJYNOyS8KAyfeNtREw+Ds9JvuE2wplY2+FTg+obbiucfz1Bk9f1Tt9sW9Emk9SdMw5brUs9c3L1mtt5s8WUWpuql7W7X1oRE8DcB/VN9UtELye/RpBvqH2hQV3f9E1VI3Ka7ze5b6Q9MZs4dd/20QPCRw9mBIVhmyn1vPmhu2ZlCPkGqhXKYD6K293ilFE1JdVp0zdRneg1KBjNSWXX5pvokLBOv9LmjodpI6/k7kd+iW5zLCVlei96uZxDGcgH9OjhtNOAjIVU4lRKxnI0ZSftXy5J+vE4lSMpoO21GckRfUDv0x/NMI8xlHjHmEuy+VAqRnX7oHo7DcTGe3gzSlBJmD32JLMIbuFiBivQLSnLNTl/6GhOimhxHjDaL3aUN6KM43jjB1pThdAk5ZSL4W0pdySbKWuiOWXU9UapN93ziKGmejPM/VBC0ycdgRpAxet96BIGUvaKmuajT1+UWpeasztBYHLx4ovSkGrMHgYzSDxSwo47Gzj7pt6pPXukNJuaRDoHOmcDj5TQM2Mylw5larPkK/NIaefBoXsVknOflEb6Y+aiFLPQL6VW51y6KA2BX12SuONUZpT4pozJ2tkz5bN/ynzi2ruB+eaXUsuza9Jkr6F/yj51GO68k/mnDIeudVIk/indC5D8aAFlNnJ0TG1w+KeMHesPFcsWUBJXx2SLNlDO1dEW56zXBsrVccogmLSBMnUu5W2gTFyQraB0G5ltoOw6rbc/Sqz0xw6GVlA6Rw/3TxmSj+M+Dt4OXa4cmwrWill97qJsxQo5dXi1xLQNlOPj+zMuvltA2R85zn/UvAWUz/L49oz63lGYk6qhcG3IU8+6DEPSd3mEITrCuy7fFXdsKHx7DeKQdCeu01PfHphYNzjCmzX37ifKA4fVRrl/zyB5dHhZ9fCfePayxqTvGDmaUnx79liT+Mc1DdEgWhPPY/xZcIdXMAhGkP3lidIc6adfjreDY2NCPFLqf5Kx8+iMUrn2SKkx7wbQKR2cfNz3SUm6A21luKJMqFgQn5QJHI9zZ8hOtPJAacJToU++dQQiWidgAx8REUUUYPw40htYROCGn+gSG7WW9iSHQB23MiMvkTqgy+47E3qKwTS4eiriWY8zBqyxCLKisfPnjuSUuyNHuZ7RaRmO53i0GcoyvjdMv5Vyen6LV1Om3glGl01RguR5+u9HYCLcrFDOxlkZxeegDDrJ3cXST1fr98V4BGrEBxpzPcBRuqQQhh9dLlIqIRhsbzhm0FhhY9sIiFjW8+KjLxUOU4BYtTuqPoBeCdH/bY+q13Zll4Qt1yWn0Yq0PNsDwtvKWNv2UlKbIkfaTcmDcUJaTxmYjK62U6p/+8urb6IaUd9kPz3bN9KeaAteLX7XjPCN9UsgtbTtlEaTv5OefWPtiXrp1lUy8Y1lxWzMIX18mre6rgHnsIX4bnklC21RMvl4qCyIbzor4EIQ2uxteVUQGsif/kHIFlAaTwxTy2P1f3wz2sxD1fk8wtgCSh5QAYqsK7PRHkrd2L03QkhdyZLWUDIp5mb+OVriyx8fhXlcdhBVs/xRUlN6bvLe3cm5bxmlRhRRZw2uMky9QT+QGnG8TE13jDHFGz0gcqU60887w4is3Oj4RmoTZjHvDg66840PHb6DQhHM0Xj5kaHY0JT2yxGUerweEyE0X6QGw/cTKjWeoEuG9DhOBkfk9XU6e39Is65p4PCkCp1OSt1UnRfU8VHApnnePSTVKTGu/LspXbJJNsG46zmN1qj3nYiHo+Sd/AOjTGrLeJyF0ARllzw58+wMpni9FiOKMn9F5HrrVVn9O27YXJeSJJhUbz2ryuRabY6hJP8kdR3UwJmd+KnzS9yIUk9vC4E6UYmW/ij1mzPcAhSot6tAYijBaFlHCEaobHdmOe1mKMkUVcmDwtmCH0oj2YBxzMm7+CTHt4PXpAzJahQ4wr2MsKC26OJNKOG9SxVgOMXiSK3a61KC5APkdDRvXplISjD93wSq/BEbn1Q6vUlKI/8kRpdU9KAARKNL+imU+QtmQadcvQOkL0rSxyhTPyLT08r6N0kZhoiSDibWgw3qnfi3oIwh6UE5w1iMP/K7tjjxLSihETOKClriatUg44m61NpcocwOzoJG4+NOo4yhdAsqcEkNPbY4IXcDRHFDbjKc/FDaKfAtAv+oYwxxymjW3GbtFEqLqpcgs2V06ROWoKZa/WRK3fATgYC0ZkdDyjyVEgZ6ynDBfyKpf+f1KU1fe44wNpxdgvxQwqSZ650vQpcM4no9UYJkI8QSxAP6lWJOIK5EGZIHXOisqaF8OeRZlPDemRuT6llVzRoxjs7SpfF2INpcc6rDR/NXp9SSjnBnFyN7HnHZ/H42JfnGbSnFMMef6zRPmeMc7mYJunSlPJ+SpKjKkNruuHwJOpsydqdcgui+KwbhpSPoAl2SeCBQbk0I4vdFqe2dvp6OMJZ7lF7EeJEuQ6gfhvR2XLgLOp8Sxm24EIjELB6opS/KONRGXK4wuyDKvy5bgs6ntPKJm46M2XH+rHkpJcbsMJGVw0uUeRmlHufdAepkDRL/fenS5A26vR0mqTC6wNS8jNJwPinqGOimir4wEd5XOh93z3R5D2MdmdsGzvURN0BJEkwyKxz0f5AzXcQNUIaw80Xokpq8el+UWpxVFOyXyaU/Sv3efocFmEL+cHuQJ0qQNRQZcg8hNrg7B7IZSr2twSxBkCZx3plvA5TGEs8d1a+Kr+PRg/P7rkNpr1xZYWy4wKYI+6AsUJeSB24XMReLI3e9XpuSkO6rQFwnw7l6PN2T3ZguYzA7MKFmXJ4eataYLkPY+brMDpPGI3onewsb0yX8esE4XzmX76d2zMZ0CZJQTEwpZ+ztRNuoUUqyHqEO1ljnxDPfZimd9RfNd3Jqz3zxnI1SxiRz3zZgAq7l8UyZK1OSBxkgzoJsqr0vSj0knlxF3a2cFvnaKCVoJ58wVECP3M++vhWlvR7zzVHPshAmTjA7GtWlPZx+x7Q5p6Iubfg2lNDqEHbkPEAPTDI7ts0bp9SYSYSK2wtkgj1haZwS2nyuAswIYujI1+Z1CXYHOF8xynxCtnnzujS1GFG7ID1rfuC+tHldGllFqGMBJmAJcntlrkRJZq6LEcy3c3Pm63YSX4uyiwk109u56BPjyb4OpW7CN5yLGBJuLs6HPJdSq8edcGOqIYLZ4YkS4p1yiHBHqFPt3JV8S0rz3gSTvaRl1CcuzqtRannEjPOAi9cuqdyIflvKEBftTCnd1sC7PSUsQchbVGXqmNmvSml3QW5x1gm8IiX4BRa4S6iVI8nqmrrUL4acT1SS1UU1Ii5rcc25Qp3zm4QbP5RWlgq1WYNa74db/eqUOWOYnM9gdCzP9+qUiGujDCdjR3I+r0+pd74YTC5+Djtfr02pB1Duvt7XFA8+kud7A13CEoQa6BB2FJ9TkaqZesHPCrML4hB2FNY2+00owxfXLSMglMrlAU/2TShJ5r4314ha1Q+gm1DG5BOX58vGXX/9khizA7NBh0qInihhrwZhR9jkCz+UAEo+cNNRfc7nTShjqJxzjzE7uF6CPFHGdrswgenI4THklEePvwsr3USXVlJURCnn7HfO5w0pyXNE6eH6QJtXgsN9z3d0M8rYnPlivB2wBO3JDXUZkwwiX523jvAgevPWL+G9c9dVVwaTMhPtHG/36DfUJcgQ5ZSByNcdN8KNKVHVjiAv6JNUT6ZvTElWI1RmKjjcvVHqZkRGO4tFNfnixrqMSbcnULXXZDXP97aUMFe/KVTpm+3FHjenNJyIakcgYuCRUmP2MEsQtdHOPihtonyK8RzBBn2TcHNrXRqZRwbTdfOVzfNF3O1xHUooNcER2d0m7MgXpZ6OJMr5ykdvPu5CKiAhzxcXajaxr/ejS9wSBBbxFHF/z5X6JTEVrlDJFwquNPRGSdIvVPIFM9d0eaMkTwhTUz8hXnKPusQ4X036knwm5Gg1VcbElSghCiJVwvH2oqRrQnoOeb2aLmOyHrjebmSwIAdrqZZyHcQQIl9C58vRDNcpwqgXvsaKxMAXNV5BrhB0zLo72uhq5WD/5E/+5E/+5E/+5E9aKRvP68YMqhwR7Ftv8U7ggsmvj62JFReBF/H2Y7t2VfGQ/e7iwX3bLN58zc5fhiVnaADiKltck7Aa7/wHapiYQibmq0Nb1yk0INX3b5QQxuWfh6bIbGwf3v69VVm9AVpNV9v/6cJ91BrTNC4e3PwIpY73PlQqEA4hwm37lR+LN3eUw/NFKyallDV+sySBivNZUpHM/mB31f8Pk6TMWO8nSWw/0jVbBdI1j9gfu19+CL41h7+wn8htNL35NgN1Zx+y1OZBexipny3245wHnX/2bqd7EUAFKb2n58XGnYp70FH/ZVzEpYpv/UAWqeeCcihGsIFaCjGzftQnIZ6sXueD0s8CJ7UkZfpDMXgGJxmxTxap2unPGDbf4+++0V8asddCp1MREM6ZMsLki2mFe8nA7b6M9J8JHgj9nxGcXqZcCPukimZAOVKPG8ovoLxXjJlTmq5i9ubw+D1i5YekoRTGDV1Skrn+iEn4+BTKfD1TE+P015RlAdqhpqRscL9c3j99RwzSZ+FdHJ77hD9cMLZ4Wi6XD4R0J0L1nu71s1rWvyihpXQrWPU+y8DWQVx/MTW9Lz4Emc4pq1BClAQbfZrSuZzJHjw4FqJnKW3dC2J1GYip/Z+0w8b5ltLIg5Rlgv9amsJs23FQR0lNamu3xyxl/iN4JUY1rlAK0GWiG/DZtOqzFE9mwOQ9MXozlBxSLKqUdoh9CxPeXlCa4WUo7dw2U1G/MhLDOkoVBJFuppWyd8WTfkcN4/JA3vymQtkn2UCoWWjOGzVJoZoPadoDctHtyW5Fl8D0rkZphTI0uoweivljJr42kPEBShGYegCvotBlwvS4K0899ymz8FXZCyzM8f64a9WRcFlQssBeEAOUtGzxvMdk93CLa8q4uATK6qZOl+MxU2ki2KCg5Oq+0uB7/XKoxKBMgzWURpKgoGQLc0YRmtHDxUuS6l9vP8IWIq6ljMlSmQCAchGsp+zoKWj4pMRjp5aSVHQ5+JaMbV60EOP/7O/6vGhx9f4t1JrYMa5nw0jCfet6IjAfOkD5Jlkv3b6unpImHQZDKBuXlO9kR7aUTEDoXRkWqnVZDM0sKCkf70aMF/NlYIJj9FQVvfRNZ6xv8TicSgZeUd6b5wcpeX+uwC2a04KSBWNqJeDpDqUJUd8spy+ifDBgJeU/3cvgaTOr07EI2Oz9MS2uFTzQL0n2I41TVE+b3cOUd2NYTLolZQDXXllRabVfCip+wm3G2UIzmEcZo3JDmQRi0i3G+Ex340ot2lpKmC/Ch+mk0+mM9EQNw7aekizH4yXZULJxp5Txri75zgH4i2Dlc8FWl+RbaWSz9ujJesL0hBMeo6xIf8DMjHWA0siGsjp6yG6Ls2o97u0Y71d0STIN37VjfEpWkk02ZAcpyx9Dz7v/DlAGRymra48aLPUY35zZLraUvEKp53D1PDMtPtSaldtIvWOUpq93R8b0OaBL09PqKOPdmWiSLaXolMkTlflyh7I70jMlK9aeuGMW1MOUhRFuMLeU5TXhVV2aef+/gpLttvjeOq7HQ1HLMa6nhFx0BbV0ixXyQ4+wxE4Mh3S5sc5hwtWKvfsy+o+NJur7ZTYxBXQq+48dmyh7FWJRfkN9i5tSVyWlXsQlrKlHW7yQ7itYLZpZsMhagHNtbdVShj9CVD8f7lJqQxpWUmikQ5SxTW8oWhyMLGksg0OUz1MrCynUSw5rxoMMosFwOJ3IAnefMoYQJzmZ6mdA+rstDo/qJX8Eplt8UJck72xbHK7tYMaaPmhtyGJ2ZmpcFAzUVj0zE3GxDv7SJXQrUc7rcme+NLoMyae21Vc7/XKXMjR5A1vLTbcbGxy1iYr9S+fdbsr0R956ZkPzWiSB11CS1Ut5pCh2Z/WJHd6PCgbE4X6pn9WU/wMZH3NHxNxHlwAAAABJRU5ErkJggg=="/>
          <p:cNvSpPr>
            <a:spLocks noChangeAspect="1" noChangeArrowheads="1"/>
          </p:cNvSpPr>
          <p:nvPr/>
        </p:nvSpPr>
        <p:spPr bwMode="auto">
          <a:xfrm>
            <a:off x="155575" y="-2338388"/>
            <a:ext cx="2628900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362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(V)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4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mode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(vs):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f = {}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vs: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 in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f: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f[v] =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f[v] = f[v] +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res = vs[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endParaRPr lang="en-GB" sz="1400" dirty="0">
              <a:solidFill>
                <a:srgbClr val="6897B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m = f[res]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k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f.items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v &gt; m: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k</a:t>
            </a:r>
          </a:p>
          <a:p>
            <a:pPr marL="0" indent="0">
              <a:buNone/>
            </a:pP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m = v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endParaRPr lang="en-US" sz="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E22F41-1D2C-A24E-82BC-116EA18AF0E0}"/>
              </a:ext>
            </a:extLst>
          </p:cNvPr>
          <p:cNvSpPr/>
          <p:nvPr/>
        </p:nvSpPr>
        <p:spPr>
          <a:xfrm>
            <a:off x="441161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AE8D83-9159-0143-8234-713E56CC4CE9}"/>
              </a:ext>
            </a:extLst>
          </p:cNvPr>
          <p:cNvSpPr/>
          <p:nvPr/>
        </p:nvSpPr>
        <p:spPr>
          <a:xfrm>
            <a:off x="1226577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20F98B-4B45-334A-BEB6-B1822B02E164}"/>
              </a:ext>
            </a:extLst>
          </p:cNvPr>
          <p:cNvSpPr/>
          <p:nvPr/>
        </p:nvSpPr>
        <p:spPr>
          <a:xfrm>
            <a:off x="2011993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9F1E41-357D-A24A-9D36-9E3143113B32}"/>
              </a:ext>
            </a:extLst>
          </p:cNvPr>
          <p:cNvSpPr/>
          <p:nvPr/>
        </p:nvSpPr>
        <p:spPr>
          <a:xfrm>
            <a:off x="2797409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FE519B-4B84-354F-8601-BB0734A6F8E2}"/>
              </a:ext>
            </a:extLst>
          </p:cNvPr>
          <p:cNvSpPr/>
          <p:nvPr/>
        </p:nvSpPr>
        <p:spPr>
          <a:xfrm>
            <a:off x="3582825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FE5A22-02DC-7641-AE7D-43A0E3E17E0D}"/>
              </a:ext>
            </a:extLst>
          </p:cNvPr>
          <p:cNvSpPr/>
          <p:nvPr/>
        </p:nvSpPr>
        <p:spPr>
          <a:xfrm>
            <a:off x="4368241" y="4797152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3197DF-B806-F643-9D5E-A187DC1C371A}"/>
              </a:ext>
            </a:extLst>
          </p:cNvPr>
          <p:cNvSpPr/>
          <p:nvPr/>
        </p:nvSpPr>
        <p:spPr>
          <a:xfrm>
            <a:off x="6012160" y="3645633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1:1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B77481-1117-B044-99F6-C930BA2510BD}"/>
              </a:ext>
            </a:extLst>
          </p:cNvPr>
          <p:cNvSpPr/>
          <p:nvPr/>
        </p:nvSpPr>
        <p:spPr>
          <a:xfrm>
            <a:off x="6012160" y="4221088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5:2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D3405E-3A61-4C42-9289-1599CC480212}"/>
              </a:ext>
            </a:extLst>
          </p:cNvPr>
          <p:cNvSpPr/>
          <p:nvPr/>
        </p:nvSpPr>
        <p:spPr>
          <a:xfrm>
            <a:off x="6012160" y="4796543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-2:1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3DE2D4-9213-D644-B761-8D93F59003A1}"/>
              </a:ext>
            </a:extLst>
          </p:cNvPr>
          <p:cNvSpPr/>
          <p:nvPr/>
        </p:nvSpPr>
        <p:spPr>
          <a:xfrm>
            <a:off x="6012160" y="5360235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10:1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4EA8B2-6A65-D64E-A7B6-D815EEF910E3}"/>
              </a:ext>
            </a:extLst>
          </p:cNvPr>
          <p:cNvSpPr/>
          <p:nvPr/>
        </p:nvSpPr>
        <p:spPr>
          <a:xfrm>
            <a:off x="6012160" y="5923318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12:1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B08148-4EC5-DD49-9BB6-0012CCA4A6F6}"/>
              </a:ext>
            </a:extLst>
          </p:cNvPr>
          <p:cNvSpPr/>
          <p:nvPr/>
        </p:nvSpPr>
        <p:spPr>
          <a:xfrm>
            <a:off x="7658112" y="4799587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3A5123-746D-B14F-A5E7-FC20FDEB55C6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5153657" y="5084575"/>
            <a:ext cx="858503" cy="609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17EE53-A0C7-9E42-ACE5-7C07025C73CC}"/>
              </a:ext>
            </a:extLst>
          </p:cNvPr>
          <p:cNvCxnSpPr>
            <a:cxnSpLocks/>
            <a:stCxn id="14" idx="3"/>
            <a:endCxn id="18" idx="1"/>
          </p:cNvCxnSpPr>
          <p:nvPr/>
        </p:nvCxnSpPr>
        <p:spPr>
          <a:xfrm>
            <a:off x="6797576" y="5084575"/>
            <a:ext cx="860536" cy="3044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5273FF3-71D5-084B-93A7-DECAF9BF0707}"/>
              </a:ext>
            </a:extLst>
          </p:cNvPr>
          <p:cNvSpPr txBox="1"/>
          <p:nvPr/>
        </p:nvSpPr>
        <p:spPr>
          <a:xfrm>
            <a:off x="377597" y="549573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4ACB7B-5419-6447-AA23-FC2BCB7AE418}"/>
              </a:ext>
            </a:extLst>
          </p:cNvPr>
          <p:cNvSpPr txBox="1"/>
          <p:nvPr/>
        </p:nvSpPr>
        <p:spPr>
          <a:xfrm>
            <a:off x="5763374" y="5529605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076BFD-9CD6-C147-B5BA-2A82422CC4D0}"/>
              </a:ext>
            </a:extLst>
          </p:cNvPr>
          <p:cNvSpPr txBox="1"/>
          <p:nvPr/>
        </p:nvSpPr>
        <p:spPr>
          <a:xfrm>
            <a:off x="7531686" y="5495731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</a:t>
            </a:r>
          </a:p>
        </p:txBody>
      </p:sp>
    </p:spTree>
    <p:extLst>
      <p:ext uri="{BB962C8B-B14F-4D97-AF65-F5344CB8AC3E}">
        <p14:creationId xmlns:p14="http://schemas.microsoft.com/office/powerpoint/2010/main" val="4250759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Exercise 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sz="1800" dirty="0"/>
                  <a:t>Write a program that </a:t>
                </a:r>
                <a:r>
                  <a:rPr lang="en-US" sz="1800" b="1" dirty="0"/>
                  <a:t>asks </a:t>
                </a:r>
                <a:r>
                  <a:rPr lang="en-US" sz="1800" dirty="0"/>
                  <a:t>the user to </a:t>
                </a:r>
                <a:r>
                  <a:rPr lang="en-GB" sz="1800" dirty="0">
                    <a:solidFill>
                      <a:srgbClr val="8888C6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input</a:t>
                </a:r>
                <a:r>
                  <a:rPr lang="en-US" sz="1800" dirty="0"/>
                  <a:t> a temperature in degree Celsius and </a:t>
                </a:r>
                <a:r>
                  <a:rPr lang="en-GB" sz="1800" dirty="0">
                    <a:solidFill>
                      <a:srgbClr val="8888C6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print</a:t>
                </a:r>
                <a:r>
                  <a:rPr lang="en-GB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s</a:t>
                </a:r>
                <a:r>
                  <a:rPr lang="en-US" sz="1800" dirty="0"/>
                  <a:t> out a suitable message according to the temperature state below:</a:t>
                </a:r>
              </a:p>
              <a:p>
                <a:r>
                  <a:rPr lang="en-US" sz="1800" dirty="0"/>
                  <a:t>“Freezing” when the temperature is below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dirty="0"/>
                  <a:t>;</a:t>
                </a:r>
              </a:p>
              <a:p>
                <a:r>
                  <a:rPr lang="en-US" sz="1800" dirty="0"/>
                  <a:t>“Very cold”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“Cold”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“Normal”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“Hot”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“Very hot” when it’s equal or above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1800" dirty="0"/>
                  <a:t>.</a:t>
                </a:r>
              </a:p>
              <a:p>
                <a:pPr marL="0" indent="0">
                  <a:buNone/>
                </a:pPr>
                <a:r>
                  <a:rPr lang="en-US" sz="1800" b="1" dirty="0"/>
                  <a:t>The temperatures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b="1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18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b="1" dirty="0"/>
                  <a:t>are given as input by the user.</a:t>
                </a: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48" t="-813" r="-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219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06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'Temperature to Perceived Temperature Converter (0.3)'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perceived_temps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'freezing'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'very cold'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'cold'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'normal'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'hot'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'very hot'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temps = []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i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temp =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'To which temperature you feel like is no longer '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perceived_temps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[i] + 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'? </a:t>
            </a:r>
            <a:r>
              <a:rPr lang="en-GB" sz="140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40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temps.append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(temp)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=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'What temperature is outside? '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perceived_temps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[-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not_found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b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i =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not_found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i &lt; </a:t>
            </a: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(temps):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temp &lt; temps[i]: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perceived_temps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[i]</a:t>
            </a:r>
            <a:b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not_found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False</a:t>
            </a:r>
            <a:b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i = i + </a:t>
            </a:r>
            <a: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4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'Your temperature today is'</a:t>
            </a:r>
            <a:r>
              <a:rPr lang="en-GB" sz="14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perceived_temp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BA6AEB-701B-A745-9AFC-1A861FBFAE96}"/>
              </a:ext>
            </a:extLst>
          </p:cNvPr>
          <p:cNvGrpSpPr/>
          <p:nvPr/>
        </p:nvGrpSpPr>
        <p:grpSpPr>
          <a:xfrm>
            <a:off x="4427984" y="3789040"/>
            <a:ext cx="4896544" cy="1440160"/>
            <a:chOff x="4572000" y="3789040"/>
            <a:chExt cx="4896544" cy="1440160"/>
          </a:xfrm>
        </p:grpSpPr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2751BCF0-B678-DF4A-93C6-BF893026447A}"/>
                </a:ext>
              </a:extLst>
            </p:cNvPr>
            <p:cNvSpPr/>
            <p:nvPr/>
          </p:nvSpPr>
          <p:spPr>
            <a:xfrm>
              <a:off x="4572000" y="3789040"/>
              <a:ext cx="288032" cy="1440160"/>
            </a:xfrm>
            <a:prstGeom prst="rightBrace">
              <a:avLst>
                <a:gd name="adj1" fmla="val 8333"/>
                <a:gd name="adj2" fmla="val 27225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4EB7F0-9D0C-6A44-AC0F-D73BAA9D6EA9}"/>
                </a:ext>
              </a:extLst>
            </p:cNvPr>
            <p:cNvSpPr/>
            <p:nvPr/>
          </p:nvSpPr>
          <p:spPr>
            <a:xfrm>
              <a:off x="4896544" y="4032066"/>
              <a:ext cx="4572000" cy="116955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sz="14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for 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i </a:t>
              </a:r>
              <a:r>
                <a:rPr lang="en-GB" sz="14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GB" sz="1400" dirty="0">
                  <a:solidFill>
                    <a:srgbClr val="8888C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range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GB" sz="1400" dirty="0">
                  <a:solidFill>
                    <a:srgbClr val="8888C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(temps)):</a:t>
              </a:r>
              <a:b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GB" sz="14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if 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temp &lt; temps[i]:</a:t>
              </a:r>
              <a:b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GB" sz="1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perceived_temp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GB" sz="1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perceived_temps</a:t>
              </a: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[i]</a:t>
              </a:r>
              <a:b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GB" sz="14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break</a:t>
              </a:r>
              <a:br>
                <a:rPr lang="en-GB" sz="14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en-US" sz="1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66159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416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D7C5F-12C3-8847-9BB6-1D54926F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Second Python (OOP)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D0C22-ED3C-914C-8FDF-32C302764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484784"/>
            <a:ext cx="8489950" cy="4535017"/>
          </a:xfrm>
        </p:spPr>
        <p:txBody>
          <a:bodyPr/>
          <a:lstStyle/>
          <a:p>
            <a:r>
              <a:rPr lang="en-US" sz="1800" dirty="0"/>
              <a:t>Class</a:t>
            </a:r>
          </a:p>
          <a:p>
            <a:r>
              <a:rPr lang="en-US" sz="1800" dirty="0"/>
              <a:t>Object</a:t>
            </a:r>
          </a:p>
          <a:p>
            <a:r>
              <a:rPr lang="en-US" sz="1800" dirty="0"/>
              <a:t>Attribute</a:t>
            </a:r>
          </a:p>
          <a:p>
            <a:r>
              <a:rPr lang="en-US" sz="1800" dirty="0"/>
              <a:t>Method</a:t>
            </a:r>
          </a:p>
          <a:p>
            <a:r>
              <a:rPr lang="en-US" sz="1800" dirty="0"/>
              <a:t>Inheritance</a:t>
            </a:r>
          </a:p>
          <a:p>
            <a:r>
              <a:rPr lang="en-US" sz="1800" dirty="0"/>
              <a:t>Polymorphism</a:t>
            </a:r>
          </a:p>
          <a:p>
            <a:r>
              <a:rPr lang="en-US" sz="1800" dirty="0"/>
              <a:t>Encapsulation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4F3F2-46C0-6B4F-BDA7-41A936DA94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059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Object-Oriented Programming?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/>
          </a:p>
          <a:p>
            <a:pPr marL="0" indent="0">
              <a:buNone/>
            </a:pPr>
            <a:r>
              <a:rPr lang="en-GB" sz="1800"/>
              <a:t>Object-oriented </a:t>
            </a:r>
            <a:r>
              <a:rPr lang="en-GB" sz="1800" dirty="0"/>
              <a:t>programming (OOP) derives from the </a:t>
            </a:r>
            <a:r>
              <a:rPr lang="en-GB" sz="1800" b="1" dirty="0"/>
              <a:t>software crisis </a:t>
            </a:r>
            <a:r>
              <a:rPr lang="en-GB" sz="1800" dirty="0"/>
              <a:t>of the 60’s.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Problem: the overall complexity of hardware and the software development process was increasing.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Indicators:</a:t>
            </a:r>
          </a:p>
          <a:p>
            <a:r>
              <a:rPr lang="en-US" sz="1800" dirty="0"/>
              <a:t>Projects running over budget or over time</a:t>
            </a:r>
          </a:p>
          <a:p>
            <a:r>
              <a:rPr lang="en-US" sz="1800" dirty="0"/>
              <a:t>Inefficiency and low quality of software</a:t>
            </a:r>
          </a:p>
          <a:p>
            <a:r>
              <a:rPr lang="en-US" sz="1800" dirty="0"/>
              <a:t>Failure of software to meet the requirements (including delivery)</a:t>
            </a:r>
          </a:p>
          <a:p>
            <a:r>
              <a:rPr lang="en-US" sz="1800" dirty="0"/>
              <a:t>Unmanageable projects and unmaintainable code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B4275-7218-484A-AD2D-42519D3C3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544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942C62-AD26-9246-941D-FF86474F3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Object-Oriented Programming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C0156D-41BF-F548-B58B-283F7E196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Imperative programming (non-Object-oriented) method can cause software to be extremely </a:t>
            </a:r>
            <a:r>
              <a:rPr lang="en-US" b="1" dirty="0"/>
              <a:t>difficult to maintain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Code is </a:t>
            </a:r>
            <a:r>
              <a:rPr lang="en-US" b="1" dirty="0"/>
              <a:t>hard to reuse </a:t>
            </a:r>
            <a:r>
              <a:rPr lang="en-US" dirty="0"/>
              <a:t>in other projects.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OOP is a programming paradigm that attempts to address these issues by structuring the code into classes.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35BCDE-A0AB-7F4F-B634-40A37CE4ED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32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942C62-AD26-9246-941D-FF86474F3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Key Terms in OOP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C0156D-41BF-F548-B58B-283F7E196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/>
              <a:t>class</a:t>
            </a:r>
            <a:r>
              <a:rPr lang="en-US" dirty="0"/>
              <a:t> is a template for making </a:t>
            </a:r>
            <a:r>
              <a:rPr lang="en-US" i="1" dirty="0"/>
              <a:t>objects</a:t>
            </a:r>
            <a:r>
              <a:rPr lang="en-US" dirty="0"/>
              <a:t>, containing </a:t>
            </a:r>
            <a:r>
              <a:rPr lang="en-US" i="1" dirty="0"/>
              <a:t>attributes</a:t>
            </a:r>
            <a:r>
              <a:rPr lang="en-US" dirty="0"/>
              <a:t> and </a:t>
            </a:r>
            <a:r>
              <a:rPr lang="en-US" i="1" dirty="0"/>
              <a:t>methods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An </a:t>
            </a:r>
            <a:r>
              <a:rPr lang="en-US" b="1" dirty="0"/>
              <a:t>object</a:t>
            </a:r>
            <a:r>
              <a:rPr lang="en-US" dirty="0"/>
              <a:t> is an instance (or concretization) of a class.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 </a:t>
            </a:r>
            <a:r>
              <a:rPr lang="en-US" b="1" dirty="0"/>
              <a:t>attribute</a:t>
            </a:r>
            <a:r>
              <a:rPr lang="en-US" dirty="0"/>
              <a:t> is a variable that belongs to an object. Attributes define the state of an object.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/>
              <a:t>method </a:t>
            </a:r>
            <a:r>
              <a:rPr lang="en-US" dirty="0"/>
              <a:t>is a function that belongs to an object that operates with the attributes.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AB4E89-8239-0545-9C5A-041C35D2E88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057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9F19EC-9006-2943-BB13-7D4E40161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vs. Objects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814B3ED-262E-2D44-BB72-A214E203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GB" sz="1600" dirty="0"/>
              <a:t>We can change (or perhaps break) an object without changing the class (i.e. we can put the legs on the chair the wrong way but the instructions don’t change).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600" dirty="0"/>
              <a:t>If the class is well-defined, the object should be hard to break (to not be used as designed).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  <p:pic>
        <p:nvPicPr>
          <p:cNvPr id="1026" name="Picture 2" descr="http://www.richwatts.com/images/work/guillotine/06_guillotin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50" y="1340768"/>
            <a:ext cx="3403156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k-hdl.buzzfed.com/static/enhanced/webdr02/2013/6/10/19/enhanced-buzz-13709-1370906864-16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414" b="643"/>
          <a:stretch/>
        </p:blipFill>
        <p:spPr bwMode="auto">
          <a:xfrm>
            <a:off x="4355976" y="1340768"/>
            <a:ext cx="3403156" cy="251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4005064"/>
            <a:ext cx="3446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Class: </a:t>
            </a:r>
            <a:r>
              <a:rPr lang="en-GB" sz="1600" dirty="0"/>
              <a:t>Defines the way in which an object should be constructed.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55976" y="3979747"/>
            <a:ext cx="3403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Object:</a:t>
            </a:r>
            <a:r>
              <a:rPr lang="en-GB" sz="1600" dirty="0"/>
              <a:t> It is a single instance of the class, constructed using the class definition.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23BAC4B-C30A-4E4C-A8F7-9B19AB655C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6436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23528" y="620688"/>
            <a:ext cx="8229600" cy="9906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 spc="-1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6801CB-312C-D64C-852E-FE619B7D6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vs. Methods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CA6CA80-1919-6A49-80D4-D6516315DF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  <p:sp>
        <p:nvSpPr>
          <p:cNvPr id="3" name="AutoShape 2" descr="Image result for robot to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346" y="1842395"/>
            <a:ext cx="1743075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 descr="Image result for robot toy instructi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35" y="1744514"/>
            <a:ext cx="1958456" cy="2628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3528" y="1398361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Class: </a:t>
            </a:r>
            <a:r>
              <a:rPr lang="en-GB" dirty="0"/>
              <a:t>Robot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60598" y="1398361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Object: </a:t>
            </a:r>
            <a:r>
              <a:rPr lang="en-GB" dirty="0"/>
              <a:t>Sparky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34866" y="1397756"/>
            <a:ext cx="39182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Attributes: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number of arms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battery life</a:t>
            </a:r>
          </a:p>
          <a:p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4634866" y="2875084"/>
            <a:ext cx="39182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Methods: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walk()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speak()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shoot()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219673" y="4897421"/>
            <a:ext cx="9854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sparky = Robot(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Create an instance of the robot class with height 50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sparky.shoot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Use the shoot method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"Pew pew pew!"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Perhaps the shoot method outputs this string</a:t>
            </a:r>
            <a:endParaRPr lang="en-GB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673" y="4525430"/>
            <a:ext cx="1693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Typical usage</a:t>
            </a:r>
          </a:p>
        </p:txBody>
      </p:sp>
    </p:spTree>
    <p:extLst>
      <p:ext uri="{BB962C8B-B14F-4D97-AF65-F5344CB8AC3E}">
        <p14:creationId xmlns:p14="http://schemas.microsoft.com/office/powerpoint/2010/main" val="146096979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Imperative </a:t>
            </a:r>
            <a:br>
              <a:rPr lang="en-US" dirty="0"/>
            </a:br>
            <a:r>
              <a:rPr lang="en-US" dirty="0"/>
              <a:t>Programming (RECAP)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964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Examples are data structures: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GB" dirty="0"/>
              <a:t> is a class which has attributes and methods.</a:t>
            </a:r>
          </a:p>
          <a:p>
            <a:r>
              <a:rPr lang="en-GB" dirty="0"/>
              <a:t>When you reference a set in your code, you are creating a set object.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Create an instance of a set: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s =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Add is a method of the class set that changes the internal state of the set: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s.add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You’ve worked with classes, objects, attributes, and methods; now you will create them.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 Already Worked with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86DC24F4-ED66-4555-8290-856BCBD7DC98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39CF338-2255-F542-90F4-84B1AA380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77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47531-E3C3-7E4B-9499-2B8CCD4D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Class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CA33A-0D69-4742-85D5-780C7BFFD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Robot: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name):                       </a:t>
            </a: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Constructor</a:t>
            </a:r>
            <a:b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.name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name                            </a:t>
            </a: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Attributes</a:t>
            </a:r>
            <a:b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.ammunition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99</a:t>
            </a:r>
            <a:b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shoot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):                                </a:t>
            </a: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Method</a:t>
            </a:r>
            <a:b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.ammunition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'Pew pew pew!'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.ammunition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.ammunition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b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'No pew...'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948264" y="2852936"/>
            <a:ext cx="8229600" cy="5048264"/>
          </a:xfrm>
          <a:prstGeom prst="rect">
            <a:avLst/>
          </a:prstGeom>
        </p:spPr>
        <p:txBody>
          <a:bodyPr/>
          <a:lstStyle/>
          <a:p>
            <a:pPr marL="457200" lvl="3" eaLnBrk="0" hangingPunct="0">
              <a:spcBef>
                <a:spcPct val="20000"/>
              </a:spcBef>
              <a:buClr>
                <a:schemeClr val="accent1"/>
              </a:buClr>
              <a:buSzPct val="85000"/>
              <a:defRPr/>
            </a:pPr>
            <a:endParaRPr lang="en-US" sz="2400" baseline="0" dirty="0">
              <a:latin typeface="+mn-lt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288A45-193E-D04C-9724-E00E59457F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9132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919E40-A94F-2543-8E8B-84AC58B2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354345-D8FD-1047-921B-7A2245218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dirty="0"/>
              <a:t> in Java and C++) is the first parameter of every method inside a class.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attributes of a class are stored locally in every instance (object).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US" dirty="0"/>
              <a:t> is the way that methods can access data stored within the object.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super()</a:t>
            </a:r>
            <a:r>
              <a:rPr lang="en-US" dirty="0"/>
              <a:t> is used to refer to the parent class. Commonly seen when redefining the constructor of a sub-class.</a:t>
            </a:r>
          </a:p>
          <a:p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15CEABBD-6543-D24F-B4E8-E658247278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72447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OOP Features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2B7F36-D4C0-D140-8159-FC8AE5D30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Inheritance.</a:t>
            </a:r>
            <a:r>
              <a:rPr lang="en-US" dirty="0"/>
              <a:t> The ability to create a child (sub-)class from a parent (super-)class inheriting its attributes and methods. This enables hierarchical data structures and avoids code repetition.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Polymorphism. </a:t>
            </a:r>
            <a:r>
              <a:rPr lang="en-US" dirty="0"/>
              <a:t>The ability to override methods of a parent class in a child class, changing how methods work depending on the context.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Encapsulation. </a:t>
            </a:r>
            <a:r>
              <a:rPr lang="en-US" dirty="0"/>
              <a:t>Access to attributes and methods is under the control of the programmer (e.g. “public” or “private” attributes; “public” or “private” methods)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C27D3ED-FAC4-7A49-AC90-9AD905417B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337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Inheritance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One of the most useful features of OOP is the ability of classes to inherit attributes and methods from a parent (or super) class.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Defining common properties and methods in a parent class allows child (sub) classes to have access to them without repetition of code.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Inheritance can reduce the overall size of a program and make it much easier to debug:</a:t>
            </a:r>
          </a:p>
          <a:p>
            <a:r>
              <a:rPr lang="en-GB" dirty="0"/>
              <a:t>Fixes in a parent class will apply to all child classes automatically;</a:t>
            </a:r>
          </a:p>
          <a:p>
            <a:r>
              <a:rPr lang="en-GB" dirty="0"/>
              <a:t>Problems with a child class will not affect its parent class.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Inheritance also allows neat hierarchical representations of some real world phenomena and processes.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DA953-AFF2-374B-9008-525C3E9A916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43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ontent Placeholder 52">
            <a:extLst>
              <a:ext uri="{FF2B5EF4-FFF2-40B4-BE49-F238E27FC236}">
                <a16:creationId xmlns:a16="http://schemas.microsoft.com/office/drawing/2014/main" id="{BE9B6203-CEC9-3141-BE4D-7CFAA2F44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Unified Modeling Language (UML) </a:t>
            </a:r>
            <a:r>
              <a:rPr lang="en-US" b="1" dirty="0"/>
              <a:t>class diagram </a:t>
            </a:r>
            <a:r>
              <a:rPr lang="en-US" dirty="0"/>
              <a:t>is a type of static structure diagram that describes the structure of a computer program. It shows the program’s classes, their attributes and methods, and their parent-child relationships with one another.</a:t>
            </a:r>
          </a:p>
        </p:txBody>
      </p:sp>
      <p:sp>
        <p:nvSpPr>
          <p:cNvPr id="52" name="Title 51">
            <a:extLst>
              <a:ext uri="{FF2B5EF4-FFF2-40B4-BE49-F238E27FC236}">
                <a16:creationId xmlns:a16="http://schemas.microsoft.com/office/drawing/2014/main" id="{0180AA30-606E-B44A-9895-D29D71E5F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Inheritance: Class Diagram</a:t>
            </a:r>
          </a:p>
        </p:txBody>
      </p:sp>
      <p:grpSp>
        <p:nvGrpSpPr>
          <p:cNvPr id="4" name="Group 5"/>
          <p:cNvGrpSpPr>
            <a:grpSpLocks/>
          </p:cNvGrpSpPr>
          <p:nvPr/>
        </p:nvGrpSpPr>
        <p:grpSpPr bwMode="auto">
          <a:xfrm>
            <a:off x="2915816" y="2924944"/>
            <a:ext cx="3183632" cy="847165"/>
            <a:chOff x="1344" y="1248"/>
            <a:chExt cx="2688" cy="1008"/>
          </a:xfrm>
        </p:grpSpPr>
        <p:sp>
          <p:nvSpPr>
            <p:cNvPr id="5" name="Rectangle 6"/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Parent</a:t>
              </a:r>
            </a:p>
          </p:txBody>
        </p: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dirty="0" err="1"/>
                <a:t>m</a:t>
              </a:r>
              <a:r>
                <a:rPr lang="en-US" sz="1800" dirty="0" err="1"/>
                <a:t>y_attribute</a:t>
              </a:r>
              <a:r>
                <a:rPr lang="en-US" sz="1800" dirty="0"/>
                <a:t>: int</a:t>
              </a:r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1344" y="1920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dirty="0" err="1"/>
                <a:t>do_action</a:t>
              </a:r>
              <a:r>
                <a:rPr lang="en-US" sz="1800" dirty="0"/>
                <a:t>()</a:t>
              </a:r>
            </a:p>
          </p:txBody>
        </p:sp>
      </p:grpSp>
      <p:grpSp>
        <p:nvGrpSpPr>
          <p:cNvPr id="8" name="Group 9"/>
          <p:cNvGrpSpPr>
            <a:grpSpLocks/>
          </p:cNvGrpSpPr>
          <p:nvPr/>
        </p:nvGrpSpPr>
        <p:grpSpPr bwMode="auto">
          <a:xfrm>
            <a:off x="1043608" y="4570068"/>
            <a:ext cx="3198440" cy="866728"/>
            <a:chOff x="1344" y="1248"/>
            <a:chExt cx="2688" cy="977"/>
          </a:xfrm>
        </p:grpSpPr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Child1</a:t>
              </a:r>
            </a:p>
          </p:txBody>
        </p:sp>
        <p:sp>
          <p:nvSpPr>
            <p:cNvPr id="10" name="Rectangle 11"/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 my_attribute_1: int</a:t>
              </a:r>
            </a:p>
          </p:txBody>
        </p:sp>
        <p:sp>
          <p:nvSpPr>
            <p:cNvPr id="11" name="Rectangle 12"/>
            <p:cNvSpPr>
              <a:spLocks noChangeArrowheads="1"/>
            </p:cNvSpPr>
            <p:nvPr/>
          </p:nvSpPr>
          <p:spPr bwMode="auto">
            <a:xfrm>
              <a:off x="1344" y="1920"/>
              <a:ext cx="2688" cy="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dirty="0"/>
                <a:t> </a:t>
              </a:r>
              <a:r>
                <a:rPr lang="en-US" sz="1800" dirty="0" err="1"/>
                <a:t>do_action</a:t>
              </a:r>
              <a:r>
                <a:rPr lang="en-US" sz="1800" dirty="0"/>
                <a:t>()</a:t>
              </a:r>
            </a:p>
          </p:txBody>
        </p:sp>
      </p:grpSp>
      <p:grpSp>
        <p:nvGrpSpPr>
          <p:cNvPr id="31" name="Group 9"/>
          <p:cNvGrpSpPr>
            <a:grpSpLocks/>
          </p:cNvGrpSpPr>
          <p:nvPr/>
        </p:nvGrpSpPr>
        <p:grpSpPr bwMode="auto">
          <a:xfrm>
            <a:off x="4751654" y="4564028"/>
            <a:ext cx="3348738" cy="866728"/>
            <a:chOff x="1344" y="1248"/>
            <a:chExt cx="2688" cy="977"/>
          </a:xfrm>
        </p:grpSpPr>
        <p:sp>
          <p:nvSpPr>
            <p:cNvPr id="32" name="Rectangle 10"/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Child2</a:t>
              </a:r>
            </a:p>
          </p:txBody>
        </p:sp>
        <p:sp>
          <p:nvSpPr>
            <p:cNvPr id="33" name="Rectangle 11"/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 my_attribute_2: int</a:t>
              </a:r>
              <a:endParaRPr lang="en-US" sz="1800" i="1" dirty="0"/>
            </a:p>
          </p:txBody>
        </p:sp>
        <p:sp>
          <p:nvSpPr>
            <p:cNvPr id="34" name="Rectangle 12"/>
            <p:cNvSpPr>
              <a:spLocks noChangeArrowheads="1"/>
            </p:cNvSpPr>
            <p:nvPr/>
          </p:nvSpPr>
          <p:spPr bwMode="auto">
            <a:xfrm>
              <a:off x="1344" y="1920"/>
              <a:ext cx="2688" cy="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 </a:t>
              </a:r>
              <a:r>
                <a:rPr lang="en-US" sz="1800" dirty="0" err="1"/>
                <a:t>do_action</a:t>
              </a:r>
              <a:r>
                <a:rPr lang="en-US" sz="1800" dirty="0"/>
                <a:t>()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189712" y="3042353"/>
            <a:ext cx="2843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Here, Parent is a parent of the two child classes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AE349A5-6EB4-4B4A-BA65-B306EDF5D339}"/>
              </a:ext>
            </a:extLst>
          </p:cNvPr>
          <p:cNvGrpSpPr/>
          <p:nvPr/>
        </p:nvGrpSpPr>
        <p:grpSpPr>
          <a:xfrm>
            <a:off x="2642828" y="3783707"/>
            <a:ext cx="3783195" cy="786361"/>
            <a:chOff x="2642828" y="3783707"/>
            <a:chExt cx="3783195" cy="786361"/>
          </a:xfrm>
        </p:grpSpPr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1AE0D158-3CE3-3A49-8A5A-8EE320852F45}"/>
                </a:ext>
              </a:extLst>
            </p:cNvPr>
            <p:cNvSpPr/>
            <p:nvPr/>
          </p:nvSpPr>
          <p:spPr>
            <a:xfrm>
              <a:off x="4438328" y="3783707"/>
              <a:ext cx="151656" cy="160949"/>
            </a:xfrm>
            <a:prstGeom prst="triangl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D21442C4-D4F2-3C42-B217-8541E6931E3F}"/>
                </a:ext>
              </a:extLst>
            </p:cNvPr>
            <p:cNvCxnSpPr>
              <a:cxnSpLocks/>
              <a:stCxn id="9" idx="0"/>
              <a:endCxn id="20" idx="3"/>
            </p:cNvCxnSpPr>
            <p:nvPr/>
          </p:nvCxnSpPr>
          <p:spPr>
            <a:xfrm rot="5400000" flipH="1" flipV="1">
              <a:off x="3265786" y="3321698"/>
              <a:ext cx="625412" cy="1871328"/>
            </a:xfrm>
            <a:prstGeom prst="bentConnector3">
              <a:avLst>
                <a:gd name="adj1" fmla="val 50000"/>
              </a:avLst>
            </a:prstGeom>
            <a:ln w="12700" cap="sq">
              <a:solidFill>
                <a:schemeClr val="tx1"/>
              </a:solidFill>
              <a:miter lim="800000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>
              <a:extLst>
                <a:ext uri="{FF2B5EF4-FFF2-40B4-BE49-F238E27FC236}">
                  <a16:creationId xmlns:a16="http://schemas.microsoft.com/office/drawing/2014/main" id="{3A4364CC-1DB4-3444-ACCA-22D9C9F4A7B6}"/>
                </a:ext>
              </a:extLst>
            </p:cNvPr>
            <p:cNvCxnSpPr>
              <a:cxnSpLocks/>
              <a:stCxn id="32" idx="0"/>
              <a:endCxn id="20" idx="3"/>
            </p:cNvCxnSpPr>
            <p:nvPr/>
          </p:nvCxnSpPr>
          <p:spPr>
            <a:xfrm rot="16200000" flipV="1">
              <a:off x="5160404" y="3298408"/>
              <a:ext cx="619372" cy="1911867"/>
            </a:xfrm>
            <a:prstGeom prst="bentConnector3">
              <a:avLst>
                <a:gd name="adj1" fmla="val 49487"/>
              </a:avLst>
            </a:prstGeom>
            <a:ln w="12700">
              <a:solidFill>
                <a:schemeClr val="tx1"/>
              </a:solidFill>
              <a:miter lim="800000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937A80A1-3320-9743-B02B-04DF12205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00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93866D-11D9-DF4D-BDBC-CEB032661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Animal Class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25</a:t>
            </a:fld>
            <a:endParaRPr lang="en-GB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428736"/>
            <a:ext cx="8229600" cy="5048264"/>
          </a:xfrm>
          <a:prstGeom prst="rect">
            <a:avLst/>
          </a:prstGeom>
        </p:spPr>
        <p:txBody>
          <a:bodyPr/>
          <a:lstStyle/>
          <a:p>
            <a:pPr marL="457200" lvl="3" eaLnBrk="0" hangingPunct="0">
              <a:spcBef>
                <a:spcPct val="20000"/>
              </a:spcBef>
              <a:buClr>
                <a:schemeClr val="accent1"/>
              </a:buClr>
              <a:buSzPct val="85000"/>
              <a:defRPr/>
            </a:pPr>
            <a:endParaRPr lang="en-US" sz="2400" baseline="0" dirty="0">
              <a:latin typeface="+mn-lt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3528" y="1196752"/>
            <a:ext cx="8229600" cy="5048264"/>
          </a:xfrm>
          <a:prstGeom prst="rect">
            <a:avLst/>
          </a:prstGeom>
        </p:spPr>
        <p:txBody>
          <a:bodyPr/>
          <a:lstStyle/>
          <a:p>
            <a:pPr marL="182563" lvl="2" indent="-182563" eaLnBrk="0" hangingPunct="0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4974044"/>
            <a:ext cx="7643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Cats and dogs are both animals, so share some common properties and methods.</a:t>
            </a:r>
          </a:p>
        </p:txBody>
      </p:sp>
      <p:grpSp>
        <p:nvGrpSpPr>
          <p:cNvPr id="26" name="Group 5">
            <a:extLst>
              <a:ext uri="{FF2B5EF4-FFF2-40B4-BE49-F238E27FC236}">
                <a16:creationId xmlns:a16="http://schemas.microsoft.com/office/drawing/2014/main" id="{67539E92-25D0-C949-B55D-1F6CE210B790}"/>
              </a:ext>
            </a:extLst>
          </p:cNvPr>
          <p:cNvGrpSpPr>
            <a:grpSpLocks/>
          </p:cNvGrpSpPr>
          <p:nvPr/>
        </p:nvGrpSpPr>
        <p:grpSpPr bwMode="auto">
          <a:xfrm>
            <a:off x="2915816" y="1772816"/>
            <a:ext cx="3183632" cy="847165"/>
            <a:chOff x="1344" y="1248"/>
            <a:chExt cx="2688" cy="1008"/>
          </a:xfrm>
        </p:grpSpPr>
        <p:sp>
          <p:nvSpPr>
            <p:cNvPr id="27" name="Rectangle 6">
              <a:extLst>
                <a:ext uri="{FF2B5EF4-FFF2-40B4-BE49-F238E27FC236}">
                  <a16:creationId xmlns:a16="http://schemas.microsoft.com/office/drawing/2014/main" id="{38DA8368-E128-8946-89E6-78C0C1E67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Animal</a:t>
              </a:r>
            </a:p>
          </p:txBody>
        </p:sp>
        <p:sp>
          <p:nvSpPr>
            <p:cNvPr id="28" name="Rectangle 7">
              <a:extLst>
                <a:ext uri="{FF2B5EF4-FFF2-40B4-BE49-F238E27FC236}">
                  <a16:creationId xmlns:a16="http://schemas.microsoft.com/office/drawing/2014/main" id="{29D921E5-4F0C-0245-BDBA-CD5E96BEE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dirty="0"/>
                <a:t>name</a:t>
              </a:r>
              <a:r>
                <a:rPr lang="en-US" sz="1800" dirty="0"/>
                <a:t>: str</a:t>
              </a:r>
            </a:p>
          </p:txBody>
        </p:sp>
        <p:sp>
          <p:nvSpPr>
            <p:cNvPr id="29" name="Rectangle 8">
              <a:extLst>
                <a:ext uri="{FF2B5EF4-FFF2-40B4-BE49-F238E27FC236}">
                  <a16:creationId xmlns:a16="http://schemas.microsoft.com/office/drawing/2014/main" id="{35EC7940-2DD1-BC43-9F96-A4B760BAE4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920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talk()</a:t>
              </a:r>
            </a:p>
          </p:txBody>
        </p:sp>
      </p:grpSp>
      <p:grpSp>
        <p:nvGrpSpPr>
          <p:cNvPr id="30" name="Group 9">
            <a:extLst>
              <a:ext uri="{FF2B5EF4-FFF2-40B4-BE49-F238E27FC236}">
                <a16:creationId xmlns:a16="http://schemas.microsoft.com/office/drawing/2014/main" id="{E248D7B8-F2FA-EB4A-8FF4-FFDE9658535C}"/>
              </a:ext>
            </a:extLst>
          </p:cNvPr>
          <p:cNvGrpSpPr>
            <a:grpSpLocks/>
          </p:cNvGrpSpPr>
          <p:nvPr/>
        </p:nvGrpSpPr>
        <p:grpSpPr bwMode="auto">
          <a:xfrm>
            <a:off x="1043608" y="3417940"/>
            <a:ext cx="3198440" cy="1153272"/>
            <a:chOff x="1344" y="1248"/>
            <a:chExt cx="2688" cy="1300"/>
          </a:xfrm>
        </p:grpSpPr>
        <p:sp>
          <p:nvSpPr>
            <p:cNvPr id="31" name="Rectangle 10">
              <a:extLst>
                <a:ext uri="{FF2B5EF4-FFF2-40B4-BE49-F238E27FC236}">
                  <a16:creationId xmlns:a16="http://schemas.microsoft.com/office/drawing/2014/main" id="{A980CAF5-5C59-7342-8955-D7CAC5C9C6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Dog</a:t>
              </a:r>
            </a:p>
          </p:txBody>
        </p:sp>
        <p:sp>
          <p:nvSpPr>
            <p:cNvPr id="32" name="Rectangle 11">
              <a:extLst>
                <a:ext uri="{FF2B5EF4-FFF2-40B4-BE49-F238E27FC236}">
                  <a16:creationId xmlns:a16="http://schemas.microsoft.com/office/drawing/2014/main" id="{13E9DFC8-409E-E04D-948C-40C926258E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 </a:t>
              </a:r>
            </a:p>
          </p:txBody>
        </p:sp>
        <p:sp>
          <p:nvSpPr>
            <p:cNvPr id="34" name="Rectangle 12">
              <a:extLst>
                <a:ext uri="{FF2B5EF4-FFF2-40B4-BE49-F238E27FC236}">
                  <a16:creationId xmlns:a16="http://schemas.microsoft.com/office/drawing/2014/main" id="{0146EF5A-4CD4-074D-9292-2456BCAC02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920"/>
              <a:ext cx="2688" cy="62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dirty="0"/>
                <a:t> talk</a:t>
              </a:r>
              <a:r>
                <a:rPr lang="en-US" sz="1800" dirty="0"/>
                <a:t>()</a:t>
              </a:r>
            </a:p>
            <a:p>
              <a:r>
                <a:rPr lang="en-US" dirty="0"/>
                <a:t> </a:t>
              </a:r>
              <a:r>
                <a:rPr lang="en-US" dirty="0" err="1"/>
                <a:t>r</a:t>
              </a:r>
              <a:r>
                <a:rPr lang="en-US" sz="1800" dirty="0" err="1"/>
                <a:t>oll_over</a:t>
              </a:r>
              <a:r>
                <a:rPr lang="en-US" sz="1800" dirty="0"/>
                <a:t>()</a:t>
              </a:r>
            </a:p>
          </p:txBody>
        </p:sp>
      </p:grpSp>
      <p:grpSp>
        <p:nvGrpSpPr>
          <p:cNvPr id="36" name="Group 9">
            <a:extLst>
              <a:ext uri="{FF2B5EF4-FFF2-40B4-BE49-F238E27FC236}">
                <a16:creationId xmlns:a16="http://schemas.microsoft.com/office/drawing/2014/main" id="{5A635152-B8F3-F740-AD44-AD95DDF03E41}"/>
              </a:ext>
            </a:extLst>
          </p:cNvPr>
          <p:cNvGrpSpPr>
            <a:grpSpLocks/>
          </p:cNvGrpSpPr>
          <p:nvPr/>
        </p:nvGrpSpPr>
        <p:grpSpPr bwMode="auto">
          <a:xfrm>
            <a:off x="4751654" y="3411900"/>
            <a:ext cx="3348738" cy="866728"/>
            <a:chOff x="1344" y="1248"/>
            <a:chExt cx="2688" cy="977"/>
          </a:xfrm>
        </p:grpSpPr>
        <p:sp>
          <p:nvSpPr>
            <p:cNvPr id="37" name="Rectangle 10">
              <a:extLst>
                <a:ext uri="{FF2B5EF4-FFF2-40B4-BE49-F238E27FC236}">
                  <a16:creationId xmlns:a16="http://schemas.microsoft.com/office/drawing/2014/main" id="{7251D4F1-0E33-8744-AE91-6EE5D437D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248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1800" b="1" dirty="0"/>
                <a:t>Cat</a:t>
              </a:r>
            </a:p>
          </p:txBody>
        </p:sp>
        <p:sp>
          <p:nvSpPr>
            <p:cNvPr id="38" name="Rectangle 11">
              <a:extLst>
                <a:ext uri="{FF2B5EF4-FFF2-40B4-BE49-F238E27FC236}">
                  <a16:creationId xmlns:a16="http://schemas.microsoft.com/office/drawing/2014/main" id="{BFBE1872-6857-384B-8DAF-5DE0FC4DD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584"/>
              <a:ext cx="2688" cy="33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 i="1" dirty="0"/>
            </a:p>
          </p:txBody>
        </p:sp>
        <p:sp>
          <p:nvSpPr>
            <p:cNvPr id="39" name="Rectangle 12">
              <a:extLst>
                <a:ext uri="{FF2B5EF4-FFF2-40B4-BE49-F238E27FC236}">
                  <a16:creationId xmlns:a16="http://schemas.microsoft.com/office/drawing/2014/main" id="{6C70C93F-0AD5-174B-8CC3-DB50955A7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920"/>
              <a:ext cx="2688" cy="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1800" dirty="0"/>
                <a:t> talk()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5534B-6C7F-C640-9E64-527B0A53B4C8}"/>
              </a:ext>
            </a:extLst>
          </p:cNvPr>
          <p:cNvGrpSpPr/>
          <p:nvPr/>
        </p:nvGrpSpPr>
        <p:grpSpPr>
          <a:xfrm>
            <a:off x="2642828" y="2631579"/>
            <a:ext cx="3783195" cy="714353"/>
            <a:chOff x="2642828" y="3783707"/>
            <a:chExt cx="3783195" cy="714353"/>
          </a:xfrm>
        </p:grpSpPr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4EEB5546-30E5-D54D-991B-AB7720AB55A1}"/>
                </a:ext>
              </a:extLst>
            </p:cNvPr>
            <p:cNvSpPr/>
            <p:nvPr/>
          </p:nvSpPr>
          <p:spPr>
            <a:xfrm>
              <a:off x="4438328" y="3783707"/>
              <a:ext cx="151656" cy="160949"/>
            </a:xfrm>
            <a:prstGeom prst="triangle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Elbow Connector 41">
              <a:extLst>
                <a:ext uri="{FF2B5EF4-FFF2-40B4-BE49-F238E27FC236}">
                  <a16:creationId xmlns:a16="http://schemas.microsoft.com/office/drawing/2014/main" id="{5FB59BCD-A4F4-7C4E-B595-0CFCAB2C0AE9}"/>
                </a:ext>
              </a:extLst>
            </p:cNvPr>
            <p:cNvCxnSpPr>
              <a:cxnSpLocks/>
              <a:stCxn id="31" idx="0"/>
              <a:endCxn id="41" idx="3"/>
            </p:cNvCxnSpPr>
            <p:nvPr/>
          </p:nvCxnSpPr>
          <p:spPr>
            <a:xfrm rot="5400000" flipH="1" flipV="1">
              <a:off x="3301790" y="3285694"/>
              <a:ext cx="553404" cy="1871328"/>
            </a:xfrm>
            <a:prstGeom prst="bentConnector3">
              <a:avLst>
                <a:gd name="adj1" fmla="val 50000"/>
              </a:avLst>
            </a:prstGeom>
            <a:ln w="12700" cap="sq">
              <a:solidFill>
                <a:schemeClr val="tx1"/>
              </a:solidFill>
              <a:miter lim="800000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Elbow Connector 42">
              <a:extLst>
                <a:ext uri="{FF2B5EF4-FFF2-40B4-BE49-F238E27FC236}">
                  <a16:creationId xmlns:a16="http://schemas.microsoft.com/office/drawing/2014/main" id="{27C7BE69-8829-5A4B-93E9-B5A857F0A1C3}"/>
                </a:ext>
              </a:extLst>
            </p:cNvPr>
            <p:cNvCxnSpPr>
              <a:cxnSpLocks/>
              <a:stCxn id="37" idx="0"/>
              <a:endCxn id="41" idx="3"/>
            </p:cNvCxnSpPr>
            <p:nvPr/>
          </p:nvCxnSpPr>
          <p:spPr>
            <a:xfrm rot="16200000" flipV="1">
              <a:off x="5196408" y="3262404"/>
              <a:ext cx="547364" cy="1911867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miter lim="800000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26442B4-5CE3-A24A-90AF-ED8584679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63" y="2411907"/>
            <a:ext cx="1094967" cy="11346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93D6372-F2E8-FE42-84BF-33E9A0981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373" y="2253012"/>
            <a:ext cx="735530" cy="1231749"/>
          </a:xfrm>
          <a:prstGeom prst="rect">
            <a:avLst/>
          </a:prstGeom>
        </p:spPr>
      </p:pic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F2EA64F1-093A-2046-B395-590F2D413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82842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3810306" y="1844824"/>
            <a:ext cx="11430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>
            <a:off x="1063326" y="3140224"/>
            <a:ext cx="13716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Reptile</a:t>
            </a:r>
          </a:p>
        </p:txBody>
      </p:sp>
      <p:sp>
        <p:nvSpPr>
          <p:cNvPr id="43" name="Rectangle 6"/>
          <p:cNvSpPr>
            <a:spLocks noChangeArrowheads="1"/>
          </p:cNvSpPr>
          <p:nvPr/>
        </p:nvSpPr>
        <p:spPr bwMode="auto">
          <a:xfrm>
            <a:off x="3768426" y="3140224"/>
            <a:ext cx="12954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Bird</a:t>
            </a: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6705906" y="3140224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Mammal</a:t>
            </a:r>
          </a:p>
        </p:txBody>
      </p:sp>
      <p:sp>
        <p:nvSpPr>
          <p:cNvPr id="45" name="Rectangle 8"/>
          <p:cNvSpPr>
            <a:spLocks noChangeArrowheads="1"/>
          </p:cNvSpPr>
          <p:nvPr/>
        </p:nvSpPr>
        <p:spPr bwMode="auto">
          <a:xfrm>
            <a:off x="305107" y="4356691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Snake</a:t>
            </a:r>
          </a:p>
        </p:txBody>
      </p:sp>
      <p:sp>
        <p:nvSpPr>
          <p:cNvPr id="46" name="Rectangle 9"/>
          <p:cNvSpPr>
            <a:spLocks noChangeArrowheads="1"/>
          </p:cNvSpPr>
          <p:nvPr/>
        </p:nvSpPr>
        <p:spPr bwMode="auto">
          <a:xfrm>
            <a:off x="1905306" y="4356691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Lizard</a:t>
            </a:r>
          </a:p>
        </p:txBody>
      </p:sp>
      <p:sp>
        <p:nvSpPr>
          <p:cNvPr id="47" name="Rectangle 10"/>
          <p:cNvSpPr>
            <a:spLocks noChangeArrowheads="1"/>
          </p:cNvSpPr>
          <p:nvPr/>
        </p:nvSpPr>
        <p:spPr bwMode="auto">
          <a:xfrm>
            <a:off x="7434808" y="4356691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Bat</a:t>
            </a:r>
          </a:p>
        </p:txBody>
      </p:sp>
      <p:sp>
        <p:nvSpPr>
          <p:cNvPr id="48" name="Rectangle 11"/>
          <p:cNvSpPr>
            <a:spLocks noChangeArrowheads="1"/>
          </p:cNvSpPr>
          <p:nvPr/>
        </p:nvSpPr>
        <p:spPr bwMode="auto">
          <a:xfrm>
            <a:off x="5787708" y="4356691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Horse</a:t>
            </a:r>
          </a:p>
        </p:txBody>
      </p:sp>
      <p:sp>
        <p:nvSpPr>
          <p:cNvPr id="49" name="Rectangle 12"/>
          <p:cNvSpPr>
            <a:spLocks noChangeArrowheads="1"/>
          </p:cNvSpPr>
          <p:nvPr/>
        </p:nvSpPr>
        <p:spPr bwMode="auto">
          <a:xfrm>
            <a:off x="3810306" y="4356691"/>
            <a:ext cx="1219200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Parrot</a:t>
            </a:r>
          </a:p>
        </p:txBody>
      </p:sp>
      <p:sp>
        <p:nvSpPr>
          <p:cNvPr id="50" name="Line 13"/>
          <p:cNvSpPr>
            <a:spLocks noChangeShapeType="1"/>
          </p:cNvSpPr>
          <p:nvPr/>
        </p:nvSpPr>
        <p:spPr bwMode="auto">
          <a:xfrm>
            <a:off x="1752906" y="2835424"/>
            <a:ext cx="5562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51" name="Line 14"/>
          <p:cNvSpPr>
            <a:spLocks noChangeShapeType="1"/>
          </p:cNvSpPr>
          <p:nvPr/>
        </p:nvSpPr>
        <p:spPr bwMode="auto">
          <a:xfrm>
            <a:off x="1752906" y="2835424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52" name="Line 15"/>
          <p:cNvSpPr>
            <a:spLocks noChangeShapeType="1"/>
          </p:cNvSpPr>
          <p:nvPr/>
        </p:nvSpPr>
        <p:spPr bwMode="auto">
          <a:xfrm>
            <a:off x="4419906" y="2835424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53" name="Line 16"/>
          <p:cNvSpPr>
            <a:spLocks noChangeShapeType="1"/>
          </p:cNvSpPr>
          <p:nvPr/>
        </p:nvSpPr>
        <p:spPr bwMode="auto">
          <a:xfrm>
            <a:off x="7315506" y="2835424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grpSp>
        <p:nvGrpSpPr>
          <p:cNvPr id="54" name="Group 17"/>
          <p:cNvGrpSpPr>
            <a:grpSpLocks/>
          </p:cNvGrpSpPr>
          <p:nvPr/>
        </p:nvGrpSpPr>
        <p:grpSpPr bwMode="auto">
          <a:xfrm>
            <a:off x="4267506" y="2302024"/>
            <a:ext cx="304800" cy="762000"/>
            <a:chOff x="1296" y="2640"/>
            <a:chExt cx="192" cy="480"/>
          </a:xfrm>
        </p:grpSpPr>
        <p:sp>
          <p:nvSpPr>
            <p:cNvPr id="55" name="Line 18"/>
            <p:cNvSpPr>
              <a:spLocks noChangeShapeType="1"/>
            </p:cNvSpPr>
            <p:nvPr/>
          </p:nvSpPr>
          <p:spPr bwMode="auto">
            <a:xfrm flipV="1">
              <a:off x="1392" y="2640"/>
              <a:ext cx="0" cy="4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AutoShape 19"/>
            <p:cNvSpPr>
              <a:spLocks noChangeArrowheads="1"/>
            </p:cNvSpPr>
            <p:nvPr/>
          </p:nvSpPr>
          <p:spPr bwMode="auto">
            <a:xfrm>
              <a:off x="1296" y="2640"/>
              <a:ext cx="192" cy="144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57" name="Line 20"/>
          <p:cNvSpPr>
            <a:spLocks noChangeShapeType="1"/>
          </p:cNvSpPr>
          <p:nvPr/>
        </p:nvSpPr>
        <p:spPr bwMode="auto">
          <a:xfrm>
            <a:off x="914706" y="4130824"/>
            <a:ext cx="1600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58" name="Line 21"/>
          <p:cNvSpPr>
            <a:spLocks noChangeShapeType="1"/>
          </p:cNvSpPr>
          <p:nvPr/>
        </p:nvSpPr>
        <p:spPr bwMode="auto">
          <a:xfrm>
            <a:off x="914706" y="4130824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59" name="Line 22"/>
          <p:cNvSpPr>
            <a:spLocks noChangeShapeType="1"/>
          </p:cNvSpPr>
          <p:nvPr/>
        </p:nvSpPr>
        <p:spPr bwMode="auto">
          <a:xfrm>
            <a:off x="2514906" y="4130824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60" name="Line 23"/>
          <p:cNvSpPr>
            <a:spLocks noChangeShapeType="1"/>
          </p:cNvSpPr>
          <p:nvPr/>
        </p:nvSpPr>
        <p:spPr bwMode="auto">
          <a:xfrm>
            <a:off x="6444208" y="4161894"/>
            <a:ext cx="1600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61" name="Line 24"/>
          <p:cNvSpPr>
            <a:spLocks noChangeShapeType="1"/>
          </p:cNvSpPr>
          <p:nvPr/>
        </p:nvSpPr>
        <p:spPr bwMode="auto">
          <a:xfrm>
            <a:off x="6444208" y="4158570"/>
            <a:ext cx="0" cy="200854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>
            <a:off x="8044408" y="4158570"/>
            <a:ext cx="0" cy="2041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grpSp>
        <p:nvGrpSpPr>
          <p:cNvPr id="63" name="Group 26"/>
          <p:cNvGrpSpPr>
            <a:grpSpLocks/>
          </p:cNvGrpSpPr>
          <p:nvPr/>
        </p:nvGrpSpPr>
        <p:grpSpPr bwMode="auto">
          <a:xfrm>
            <a:off x="4267506" y="3597424"/>
            <a:ext cx="304800" cy="758825"/>
            <a:chOff x="1296" y="2640"/>
            <a:chExt cx="192" cy="478"/>
          </a:xfrm>
        </p:grpSpPr>
        <p:sp>
          <p:nvSpPr>
            <p:cNvPr id="64" name="Line 27"/>
            <p:cNvSpPr>
              <a:spLocks noChangeShapeType="1"/>
            </p:cNvSpPr>
            <p:nvPr/>
          </p:nvSpPr>
          <p:spPr bwMode="auto">
            <a:xfrm flipV="1">
              <a:off x="1392" y="2640"/>
              <a:ext cx="0" cy="47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65" name="AutoShape 28"/>
            <p:cNvSpPr>
              <a:spLocks noChangeArrowheads="1"/>
            </p:cNvSpPr>
            <p:nvPr/>
          </p:nvSpPr>
          <p:spPr bwMode="auto">
            <a:xfrm>
              <a:off x="1296" y="2640"/>
              <a:ext cx="192" cy="144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66" name="Group 29"/>
          <p:cNvGrpSpPr>
            <a:grpSpLocks/>
          </p:cNvGrpSpPr>
          <p:nvPr/>
        </p:nvGrpSpPr>
        <p:grpSpPr bwMode="auto">
          <a:xfrm>
            <a:off x="7163106" y="3625170"/>
            <a:ext cx="304800" cy="533400"/>
            <a:chOff x="4560" y="2784"/>
            <a:chExt cx="192" cy="336"/>
          </a:xfrm>
        </p:grpSpPr>
        <p:sp>
          <p:nvSpPr>
            <p:cNvPr id="67" name="Line 30"/>
            <p:cNvSpPr>
              <a:spLocks noChangeShapeType="1"/>
            </p:cNvSpPr>
            <p:nvPr/>
          </p:nvSpPr>
          <p:spPr bwMode="auto">
            <a:xfrm flipV="1">
              <a:off x="4656" y="2784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AutoShape 31"/>
            <p:cNvSpPr>
              <a:spLocks noChangeArrowheads="1"/>
            </p:cNvSpPr>
            <p:nvPr/>
          </p:nvSpPr>
          <p:spPr bwMode="auto">
            <a:xfrm>
              <a:off x="4560" y="2784"/>
              <a:ext cx="192" cy="144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69" name="Group 32"/>
          <p:cNvGrpSpPr>
            <a:grpSpLocks/>
          </p:cNvGrpSpPr>
          <p:nvPr/>
        </p:nvGrpSpPr>
        <p:grpSpPr bwMode="auto">
          <a:xfrm>
            <a:off x="1600506" y="3597424"/>
            <a:ext cx="304800" cy="533400"/>
            <a:chOff x="4560" y="2784"/>
            <a:chExt cx="192" cy="336"/>
          </a:xfrm>
        </p:grpSpPr>
        <p:sp>
          <p:nvSpPr>
            <p:cNvPr id="70" name="Line 33"/>
            <p:cNvSpPr>
              <a:spLocks noChangeShapeType="1"/>
            </p:cNvSpPr>
            <p:nvPr/>
          </p:nvSpPr>
          <p:spPr bwMode="auto">
            <a:xfrm flipV="1">
              <a:off x="4656" y="2784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AutoShape 34"/>
            <p:cNvSpPr>
              <a:spLocks noChangeArrowheads="1"/>
            </p:cNvSpPr>
            <p:nvPr/>
          </p:nvSpPr>
          <p:spPr bwMode="auto">
            <a:xfrm>
              <a:off x="4560" y="2784"/>
              <a:ext cx="192" cy="144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FAE5DA86-CAA1-B242-9870-25E82A805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Animal Class Diagram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42AE3-4653-3641-BA2D-0D33F8FA75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319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ACEB34-1D9D-BC4E-839D-215CF0DE2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Inheritance: How is it done?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6FADCCA-E696-4A43-A53C-EA7FFA0E9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Animal: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= name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don't know how to talk!"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Dog(Animal):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'Woof!'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Cat(Animal):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'Meow!'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36"/>
            <a:ext cx="8229600" cy="5048264"/>
          </a:xfrm>
          <a:prstGeom prst="rect">
            <a:avLst/>
          </a:prstGeom>
        </p:spPr>
        <p:txBody>
          <a:bodyPr/>
          <a:lstStyle/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3528" y="1412776"/>
            <a:ext cx="8229600" cy="1296144"/>
          </a:xfrm>
          <a:prstGeom prst="rect">
            <a:avLst/>
          </a:prstGeom>
        </p:spPr>
        <p:txBody>
          <a:bodyPr/>
          <a:lstStyle/>
          <a:p>
            <a:pPr marL="639763" lvl="3" indent="-182563" eaLnBrk="0" hangingPunct="0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/>
            </a:pPr>
            <a:endParaRPr lang="en-GB" sz="2400" b="1" baseline="0" dirty="0">
              <a:latin typeface="+mn-lt"/>
              <a:cs typeface="+mn-cs"/>
            </a:endParaRPr>
          </a:p>
          <a:p>
            <a:pPr marL="639763" lvl="3" indent="-182563" eaLnBrk="0" hangingPunct="0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992D0CF-5544-A549-82B1-75D6F6BDC3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861220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911FFB-EE9B-1449-AA0F-ED42BF28F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AC9DF2-B4CE-4D4A-BA7A-E9F652796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class can inherit from multiple parent classes.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13C930-FBEE-7F43-B385-5DE46361AC48}"/>
              </a:ext>
            </a:extLst>
          </p:cNvPr>
          <p:cNvSpPr/>
          <p:nvPr/>
        </p:nvSpPr>
        <p:spPr>
          <a:xfrm>
            <a:off x="330200" y="1759743"/>
            <a:ext cx="9930432" cy="469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Animal: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3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3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.name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= name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don't know how to talk!"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Mammal(Animal):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milk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don't know which milk!"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13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Bat(Mammal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Winged):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'Bat-voice!'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milk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'Bat milk'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3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6B57AE-17EB-0643-B355-5BAB0B0A3D99}"/>
              </a:ext>
            </a:extLst>
          </p:cNvPr>
          <p:cNvSpPr/>
          <p:nvPr/>
        </p:nvSpPr>
        <p:spPr>
          <a:xfrm>
            <a:off x="4427984" y="3320405"/>
            <a:ext cx="4572000" cy="169277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Winged(Animal):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3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3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fly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3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'Flap flap flap!'</a:t>
            </a:r>
            <a: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3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AAFCC-FE21-0542-BAC4-D853208386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08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D7C5F-12C3-8847-9BB6-1D54926F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Python (Imperative)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D0C22-ED3C-914C-8FDF-32C302764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484784"/>
            <a:ext cx="8489950" cy="4535017"/>
          </a:xfrm>
        </p:spPr>
        <p:txBody>
          <a:bodyPr/>
          <a:lstStyle/>
          <a:p>
            <a:r>
              <a:rPr lang="en-US" sz="1800" dirty="0"/>
              <a:t>Types</a:t>
            </a:r>
          </a:p>
          <a:p>
            <a:r>
              <a:rPr lang="en-US" sz="1800" dirty="0"/>
              <a:t>Operators</a:t>
            </a:r>
          </a:p>
          <a:p>
            <a:r>
              <a:rPr lang="en-US" sz="1800" dirty="0"/>
              <a:t>Variables</a:t>
            </a:r>
          </a:p>
          <a:p>
            <a:r>
              <a:rPr lang="en-US" sz="1800" dirty="0"/>
              <a:t>Simple I/O</a:t>
            </a:r>
          </a:p>
          <a:p>
            <a:r>
              <a:rPr lang="en-US" sz="1800" dirty="0"/>
              <a:t>Branching</a:t>
            </a:r>
          </a:p>
          <a:p>
            <a:r>
              <a:rPr lang="en-US" sz="1800" dirty="0"/>
              <a:t>Loops</a:t>
            </a:r>
          </a:p>
          <a:p>
            <a:r>
              <a:rPr lang="en-US" sz="1800" dirty="0"/>
              <a:t>Functions</a:t>
            </a:r>
          </a:p>
          <a:p>
            <a:r>
              <a:rPr lang="en-US" sz="1800" dirty="0"/>
              <a:t>Program Planning</a:t>
            </a:r>
          </a:p>
          <a:p>
            <a:r>
              <a:rPr lang="en-US" sz="1800" dirty="0"/>
              <a:t>Strings </a:t>
            </a:r>
          </a:p>
          <a:p>
            <a:r>
              <a:rPr lang="en-US" sz="1800" dirty="0"/>
              <a:t>Tuples</a:t>
            </a:r>
          </a:p>
          <a:p>
            <a:r>
              <a:rPr lang="en-US" sz="1800" dirty="0"/>
              <a:t>Lists </a:t>
            </a:r>
          </a:p>
          <a:p>
            <a:r>
              <a:rPr lang="en-US" sz="1800" dirty="0"/>
              <a:t>Sets</a:t>
            </a:r>
          </a:p>
          <a:p>
            <a:r>
              <a:rPr lang="en-US" sz="1800" dirty="0"/>
              <a:t>Dictionaries</a:t>
            </a:r>
          </a:p>
          <a:p>
            <a:r>
              <a:rPr lang="en-US" sz="1800" dirty="0"/>
              <a:t>Files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4F3F2-46C0-6B4F-BDA7-41A936DA94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8549CC5-E2E5-684C-8E73-7323C783D3AC}"/>
              </a:ext>
            </a:extLst>
          </p:cNvPr>
          <p:cNvSpPr/>
          <p:nvPr/>
        </p:nvSpPr>
        <p:spPr>
          <a:xfrm>
            <a:off x="2771800" y="1628800"/>
            <a:ext cx="318914" cy="1368152"/>
          </a:xfrm>
          <a:prstGeom prst="rightBrace">
            <a:avLst>
              <a:gd name="adj1" fmla="val 48848"/>
              <a:gd name="adj2" fmla="val 50000"/>
            </a:avLst>
          </a:prstGeom>
          <a:ln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D9D74-9BE0-3A4A-B867-8EE7EB8E8A28}"/>
              </a:ext>
            </a:extLst>
          </p:cNvPr>
          <p:cNvSpPr txBox="1"/>
          <p:nvPr/>
        </p:nvSpPr>
        <p:spPr>
          <a:xfrm>
            <a:off x="3090714" y="2132856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Covered in the 1</a:t>
            </a:r>
            <a:r>
              <a:rPr lang="en-US" baseline="30000" dirty="0"/>
              <a:t>st</a:t>
            </a:r>
            <a:r>
              <a:rPr lang="en-US" dirty="0"/>
              <a:t> Lecture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7A61E9B4-ECB3-EA49-ABA0-C622C462EC43}"/>
              </a:ext>
            </a:extLst>
          </p:cNvPr>
          <p:cNvSpPr/>
          <p:nvPr/>
        </p:nvSpPr>
        <p:spPr>
          <a:xfrm>
            <a:off x="2771800" y="3176973"/>
            <a:ext cx="318914" cy="873388"/>
          </a:xfrm>
          <a:prstGeom prst="rightBrace">
            <a:avLst>
              <a:gd name="adj1" fmla="val 48848"/>
              <a:gd name="adj2" fmla="val 50000"/>
            </a:avLst>
          </a:prstGeom>
          <a:ln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56D1-DD92-DE43-87E5-0801F7E6138D}"/>
              </a:ext>
            </a:extLst>
          </p:cNvPr>
          <p:cNvSpPr txBox="1"/>
          <p:nvPr/>
        </p:nvSpPr>
        <p:spPr>
          <a:xfrm>
            <a:off x="3090714" y="3429000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Covered in the 2</a:t>
            </a:r>
            <a:r>
              <a:rPr lang="en-US" baseline="30000" dirty="0"/>
              <a:t>nd</a:t>
            </a:r>
            <a:r>
              <a:rPr lang="en-US" dirty="0"/>
              <a:t> Lecture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2ACC19C-7549-E541-B5D0-FA834F64ECED}"/>
              </a:ext>
            </a:extLst>
          </p:cNvPr>
          <p:cNvSpPr/>
          <p:nvPr/>
        </p:nvSpPr>
        <p:spPr>
          <a:xfrm>
            <a:off x="2786296" y="4186260"/>
            <a:ext cx="318914" cy="1808317"/>
          </a:xfrm>
          <a:prstGeom prst="rightBrace">
            <a:avLst>
              <a:gd name="adj1" fmla="val 48848"/>
              <a:gd name="adj2" fmla="val 50000"/>
            </a:avLst>
          </a:prstGeom>
          <a:ln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B9C561-D38B-9F45-B52D-330650582FA3}"/>
              </a:ext>
            </a:extLst>
          </p:cNvPr>
          <p:cNvSpPr txBox="1"/>
          <p:nvPr/>
        </p:nvSpPr>
        <p:spPr>
          <a:xfrm>
            <a:off x="3105210" y="4869160"/>
            <a:ext cx="28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Covered in the 3</a:t>
            </a:r>
            <a:r>
              <a:rPr lang="en-US" baseline="30000" dirty="0"/>
              <a:t>rd</a:t>
            </a:r>
            <a:r>
              <a:rPr lang="en-US" dirty="0"/>
              <a:t> Lecture</a:t>
            </a:r>
          </a:p>
        </p:txBody>
      </p:sp>
    </p:spTree>
    <p:extLst>
      <p:ext uri="{BB962C8B-B14F-4D97-AF65-F5344CB8AC3E}">
        <p14:creationId xmlns:p14="http://schemas.microsoft.com/office/powerpoint/2010/main" val="30348921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Polymorphism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Polymorphism allows the same function or method to be used in different ways depending on the context.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In OOP, polymorphism is often used to override methods of a parent class in a child class.</a:t>
            </a:r>
          </a:p>
          <a:p>
            <a:r>
              <a:rPr lang="en-GB" dirty="0"/>
              <a:t>e.g. the talk methods in the animal examples </a:t>
            </a:r>
          </a:p>
          <a:p>
            <a:r>
              <a:rPr lang="en-GB" dirty="0"/>
              <a:t>It also allows functions to operate differently depending on the data supplied to them.</a:t>
            </a:r>
          </a:p>
          <a:p>
            <a:pPr lvl="1"/>
            <a:r>
              <a:rPr lang="en-GB" dirty="0"/>
              <a:t>E.g. the + operator functions differently depending on integer, string and float input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CF7DD7-1129-194E-97B2-92A4E9F9A45A}"/>
              </a:ext>
            </a:extLst>
          </p:cNvPr>
          <p:cNvSpPr/>
          <p:nvPr/>
        </p:nvSpPr>
        <p:spPr>
          <a:xfrm>
            <a:off x="361179" y="5055567"/>
            <a:ext cx="78485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'Hello'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'There'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 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Two strings</a:t>
            </a:r>
            <a:b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             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Two integers</a:t>
            </a:r>
            <a:b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'A'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 + [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])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Two lists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244009-2E91-264D-B643-D16C49FDE5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1960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E61915-7DA3-CB4E-970F-86CE7E05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72A84-DDA2-C84C-88C8-CA010B014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Animal: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.name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name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don't know how to talk!"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talking_animal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(animal):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animal.talk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talking_animal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(Cat(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'Fluffy'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talking_animal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(Dog(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'Spot'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19050"/>
            <a:ext cx="1066800" cy="3286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F2271D-987A-4E87-9744-A228C01DFC83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36"/>
            <a:ext cx="8229600" cy="5048264"/>
          </a:xfrm>
          <a:prstGeom prst="rect">
            <a:avLst/>
          </a:prstGeom>
        </p:spPr>
        <p:txBody>
          <a:bodyPr/>
          <a:lstStyle/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5F31A3-794B-684A-9EF0-923A04736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64325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6FC578-8E20-3046-B155-2FD329B37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47CDA7-13DC-D442-8202-0D3AA76EC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Encapsulation describes the idea of using methods to manipulate the data within an object.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This concept is also often used to hide the internal representation, or state, of an object from the outside.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far, we have used only public attributes and methods. This means that these are accessible from outside.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disallow this access by using private attributes and methods.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F9B94-88C0-DB40-92C6-80248F84CAB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2870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75EDE4-2A34-AD44-90EE-52C9D1404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344D11-1316-E042-ACA7-E546C2EE4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r>
              <a:rPr lang="en-US" sz="1800" dirty="0"/>
              <a:t>Encapsulation is used to control the way in which users interact with the properties and methods within a class.</a:t>
            </a:r>
          </a:p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endParaRPr lang="en-US" sz="1800" kern="1200" dirty="0"/>
          </a:p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r>
              <a:rPr lang="en-US" sz="1800" kern="1200" dirty="0"/>
              <a:t>You can use a double underscore (</a:t>
            </a:r>
            <a:r>
              <a:rPr lang="en-US" sz="1800" kern="12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800" kern="1200" dirty="0"/>
              <a:t>) to make an attribute or a method </a:t>
            </a:r>
            <a:r>
              <a:rPr lang="en-US" sz="1800" b="1" kern="1200" dirty="0"/>
              <a:t>private</a:t>
            </a:r>
            <a:r>
              <a:rPr lang="en-US" sz="1800" kern="1200" dirty="0"/>
              <a:t>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391AEA-8FBC-0741-A07C-B06F2CA776A5}"/>
              </a:ext>
            </a:extLst>
          </p:cNvPr>
          <p:cNvSpPr/>
          <p:nvPr/>
        </p:nvSpPr>
        <p:spPr>
          <a:xfrm>
            <a:off x="323850" y="2996952"/>
            <a:ext cx="921670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Animal: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.__name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= name          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This attribute is now private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__method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             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This method is private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'This method can be called only by myself!'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talk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don't know how to talk!"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B2C6D1A-6C9A-5C48-9DD7-EF9D7D1FBC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29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75EDE4-2A34-AD44-90EE-52C9D1404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Private Attributes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344D11-1316-E042-ACA7-E546C2EE4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r>
              <a:rPr lang="en-US" sz="2000" dirty="0"/>
              <a:t>If an attribute is private this cannot be accessed from outside or by a child class.</a:t>
            </a:r>
          </a:p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endParaRPr lang="en-US" sz="2000" kern="1200" dirty="0"/>
          </a:p>
          <a:p>
            <a:pPr marL="0" lvl="2" indent="0">
              <a:buClr>
                <a:schemeClr val="accent1"/>
              </a:buClr>
              <a:buSzPct val="85000"/>
              <a:buNone/>
              <a:defRPr/>
            </a:pPr>
            <a:r>
              <a:rPr lang="en-US" sz="2000" kern="1200" dirty="0"/>
              <a:t>To access these attributes it is common to use </a:t>
            </a:r>
            <a:r>
              <a:rPr lang="en-US" sz="2000" b="1" kern="1200" dirty="0"/>
              <a:t>getter</a:t>
            </a:r>
            <a:r>
              <a:rPr lang="en-US" sz="2000" kern="1200" dirty="0"/>
              <a:t> and </a:t>
            </a:r>
            <a:r>
              <a:rPr lang="en-US" sz="2000" b="1" kern="1200" dirty="0"/>
              <a:t>setter</a:t>
            </a:r>
            <a:r>
              <a:rPr lang="en-US" sz="2000" kern="1200" dirty="0"/>
              <a:t> methods, based on whether you want to provide read or write rights or have some control over these operations.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391AEA-8FBC-0741-A07C-B06F2CA776A5}"/>
              </a:ext>
            </a:extLst>
          </p:cNvPr>
          <p:cNvSpPr/>
          <p:nvPr/>
        </p:nvSpPr>
        <p:spPr>
          <a:xfrm>
            <a:off x="314931" y="3454896"/>
            <a:ext cx="848995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Animal: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.__name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= name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get_name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.__name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set_name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name):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.__name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= name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A5843A-7003-9A44-ABCB-91967D778D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350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467544" y="1196752"/>
            <a:ext cx="8229600" cy="4760232"/>
          </a:xfrm>
          <a:prstGeom prst="rect">
            <a:avLst/>
          </a:prstGeom>
        </p:spPr>
        <p:txBody>
          <a:bodyPr/>
          <a:lstStyle/>
          <a:p>
            <a:pPr marL="182563" marR="0" lvl="2" indent="-182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Arial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88F1DE-55BE-074B-83D6-6DB83E0C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12068F-33D0-754E-A9DE-53BEADCDB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OOP has advantages over procedural programming:</a:t>
            </a:r>
          </a:p>
          <a:p>
            <a:r>
              <a:rPr lang="en-US" dirty="0"/>
              <a:t>Less code repetition;</a:t>
            </a:r>
          </a:p>
          <a:p>
            <a:r>
              <a:rPr lang="en-US" dirty="0"/>
              <a:t>Easier debugging.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Centered around objects</a:t>
            </a:r>
            <a:r>
              <a:rPr lang="en-US" dirty="0"/>
              <a:t>, which are instances of </a:t>
            </a:r>
            <a:r>
              <a:rPr lang="en-US" b="1" dirty="0"/>
              <a:t>classes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Classes contain </a:t>
            </a:r>
            <a:r>
              <a:rPr lang="en-US" b="1" dirty="0"/>
              <a:t>attributes </a:t>
            </a:r>
            <a:r>
              <a:rPr lang="en-US" dirty="0"/>
              <a:t>(variables) and </a:t>
            </a:r>
            <a:r>
              <a:rPr lang="en-US" b="1" dirty="0"/>
              <a:t>methods </a:t>
            </a:r>
            <a:r>
              <a:rPr lang="en-US" dirty="0"/>
              <a:t>(functions).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Key features: </a:t>
            </a:r>
            <a:r>
              <a:rPr lang="en-US" b="1" dirty="0"/>
              <a:t>inheritance</a:t>
            </a:r>
            <a:r>
              <a:rPr lang="en-US" dirty="0"/>
              <a:t>, </a:t>
            </a:r>
            <a:r>
              <a:rPr lang="en-US" b="1" dirty="0"/>
              <a:t>polymorphism</a:t>
            </a:r>
            <a:r>
              <a:rPr lang="en-US" dirty="0"/>
              <a:t>, and </a:t>
            </a:r>
            <a:r>
              <a:rPr lang="en-US" b="1" dirty="0"/>
              <a:t>encapsulation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Well suited to hierarchical data modeling.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EFB1B1-1391-074D-BE55-C48F1CA818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770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 (30 Minutes)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Design an object-oriented program for the following classes: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</a:t>
            </a:r>
            <a:r>
              <a:rPr lang="en-US" sz="1800" dirty="0"/>
              <a:t>,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Point</a:t>
            </a:r>
            <a:r>
              <a:rPr lang="en-US" sz="1800" dirty="0"/>
              <a:t>,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Line</a:t>
            </a:r>
            <a:r>
              <a:rPr lang="en-US" sz="1800" dirty="0"/>
              <a:t>,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Polygon</a:t>
            </a:r>
            <a:r>
              <a:rPr lang="en-US" sz="1800" dirty="0"/>
              <a:t>,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Triangle</a:t>
            </a:r>
            <a:r>
              <a:rPr lang="en-US" sz="1800" dirty="0"/>
              <a:t> and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Square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program should allow the construction of:</a:t>
            </a:r>
          </a:p>
          <a:p>
            <a:r>
              <a:rPr lang="en-US" sz="1800" dirty="0"/>
              <a:t>A point;</a:t>
            </a:r>
          </a:p>
          <a:p>
            <a:r>
              <a:rPr lang="en-US" sz="1800" dirty="0"/>
              <a:t>A line given two points; </a:t>
            </a:r>
          </a:p>
          <a:p>
            <a:r>
              <a:rPr lang="en-US" sz="1800" dirty="0"/>
              <a:t>A polygon given 3 or more points;</a:t>
            </a:r>
          </a:p>
          <a:p>
            <a:r>
              <a:rPr lang="en-US" sz="1800" dirty="0"/>
              <a:t>A triangle given 3 points;</a:t>
            </a:r>
          </a:p>
          <a:p>
            <a:r>
              <a:rPr lang="en-US" sz="1800" dirty="0"/>
              <a:t>A square given its bottom left point and its side length.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These classes should implement the methods to get or compute (where and when appropriate): the name, the x, the y, the lines, and the area.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TIP: use the Shoelace Formula to compute </a:t>
            </a:r>
            <a:r>
              <a:rPr lang="en-US" sz="1800"/>
              <a:t>the area </a:t>
            </a:r>
            <a:r>
              <a:rPr lang="en-US" sz="1800" dirty="0"/>
              <a:t>of a triangle given 3 points.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949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8 (10 Minutes)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sz="1800" dirty="0"/>
                  <a:t>Write a program that asks</a:t>
                </a:r>
                <a:r>
                  <a:rPr lang="en-US" sz="1800" b="1" dirty="0"/>
                  <a:t> </a:t>
                </a:r>
                <a:r>
                  <a:rPr lang="en-US" sz="1800" dirty="0"/>
                  <a:t>the user to </a:t>
                </a:r>
                <a:r>
                  <a:rPr lang="en-GB" sz="1800" dirty="0">
                    <a:solidFill>
                      <a:srgbClr val="8888C6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input</a:t>
                </a:r>
                <a:r>
                  <a:rPr lang="en-US" sz="1800" dirty="0"/>
                  <a:t> a temperature in degree Celsius and </a:t>
                </a:r>
                <a:r>
                  <a:rPr lang="en-GB" sz="1800" dirty="0">
                    <a:solidFill>
                      <a:srgbClr val="8888C6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print</a:t>
                </a:r>
                <a:r>
                  <a:rPr lang="en-GB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s</a:t>
                </a:r>
                <a:r>
                  <a:rPr lang="en-US" sz="1800" dirty="0"/>
                  <a:t> out a suitable message according to the temperature state below:</a:t>
                </a:r>
              </a:p>
              <a:p>
                <a:r>
                  <a:rPr lang="en-US" sz="1800" dirty="0"/>
                  <a:t>“Freezing” when the temperature is below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dirty="0"/>
                  <a:t>;</a:t>
                </a:r>
              </a:p>
              <a:p>
                <a:r>
                  <a:rPr lang="en-US" sz="1800" dirty="0"/>
                  <a:t>“Very cold”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“Cold”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“Normal”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“Hot” when it’s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1800" dirty="0"/>
                  <a:t> (not included);</a:t>
                </a:r>
              </a:p>
              <a:p>
                <a:r>
                  <a:rPr lang="en-US" sz="1800" dirty="0"/>
                  <a:t>“Very hot” when it’s equal or above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1800" dirty="0"/>
                  <a:t>.</a:t>
                </a:r>
              </a:p>
              <a:p>
                <a:pPr marL="0" indent="0">
                  <a:buNone/>
                </a:pPr>
                <a:r>
                  <a:rPr lang="en-US" sz="1800" dirty="0"/>
                  <a:t>The temperatures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18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are</a:t>
                </a:r>
                <a:r>
                  <a:rPr lang="en-US" sz="1800" b="1" dirty="0"/>
                  <a:t> stored in a file named </a:t>
                </a:r>
                <a:r>
                  <a:rPr lang="en-US" sz="1800" b="1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temps.csv</a:t>
                </a:r>
                <a:r>
                  <a:rPr lang="en-US" sz="1800" b="1" dirty="0"/>
                  <a:t> like this:</a:t>
                </a:r>
              </a:p>
              <a:p>
                <a:pPr marL="0" indent="0">
                  <a:buNone/>
                </a:pPr>
                <a:endParaRPr lang="en-US" sz="1800" b="1" dirty="0"/>
              </a:p>
              <a:p>
                <a:pPr marL="0" indent="0">
                  <a:buNone/>
                </a:pPr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  <a:p>
                <a:pPr marL="0" indent="0">
                  <a:buNone/>
                </a:pPr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10</a:t>
                </a:r>
              </a:p>
              <a:p>
                <a:pPr marL="0" indent="0">
                  <a:buNone/>
                </a:pPr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20</a:t>
                </a:r>
              </a:p>
              <a:p>
                <a:pPr marL="0" indent="0">
                  <a:buNone/>
                </a:pPr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30</a:t>
                </a:r>
              </a:p>
              <a:p>
                <a:pPr marL="0" indent="0">
                  <a:buNone/>
                </a:pPr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40</a:t>
                </a:r>
              </a:p>
              <a:p>
                <a:pPr marL="0" indent="0">
                  <a:buNone/>
                </a:pPr>
                <a:endParaRPr lang="en-US" sz="1800" b="1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48" t="-813" r="-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264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Exercise 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706296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Given a sequence of numbers inputted by the user compute the following statistics: </a:t>
            </a:r>
          </a:p>
          <a:p>
            <a:r>
              <a:rPr lang="en-US" sz="1800" dirty="0"/>
              <a:t>min, </a:t>
            </a:r>
          </a:p>
          <a:p>
            <a:r>
              <a:rPr lang="en-US" sz="1800" dirty="0"/>
              <a:t>max, </a:t>
            </a:r>
          </a:p>
          <a:p>
            <a:r>
              <a:rPr lang="en-US" sz="1800" dirty="0"/>
              <a:t>average, </a:t>
            </a:r>
          </a:p>
          <a:p>
            <a:r>
              <a:rPr lang="en-US" sz="1800" dirty="0"/>
              <a:t>number of duplicates, and </a:t>
            </a:r>
          </a:p>
          <a:p>
            <a:r>
              <a:rPr lang="en-US" sz="1800" dirty="0"/>
              <a:t>mode.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You should define a function for each one of these statistics.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TIP: these functions should take as input a sequence of numbers.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5210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'Describe My Sequence (0.1)'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# functions go here</a:t>
            </a:r>
          </a:p>
          <a:p>
            <a:pPr marL="0" indent="0">
              <a:buNone/>
            </a:pP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n =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'How many values? 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l = []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i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(n):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v =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'Insert number '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(i +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 + 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': 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l.append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'The statistics are:'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'* Min:'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min(l))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'* Max:'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max(l))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'* </a:t>
            </a:r>
            <a:r>
              <a:rPr lang="en-GB" sz="1600" dirty="0" err="1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Avg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:'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average(l))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'* Dup:'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duplicates(l))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'* Mod:'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mode(l))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7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6812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(I)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(vs):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res = vs[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vs[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:]: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&lt; res: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v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7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B52921-D586-D84C-9233-7BD572E165C7}"/>
              </a:ext>
            </a:extLst>
          </p:cNvPr>
          <p:cNvSpPr/>
          <p:nvPr/>
        </p:nvSpPr>
        <p:spPr>
          <a:xfrm>
            <a:off x="2087500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623ED-8266-774F-8BBD-CE2FA25ECBFE}"/>
              </a:ext>
            </a:extLst>
          </p:cNvPr>
          <p:cNvSpPr/>
          <p:nvPr/>
        </p:nvSpPr>
        <p:spPr>
          <a:xfrm>
            <a:off x="2872916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F0C8FD-E263-A346-A75C-1514606EEC67}"/>
              </a:ext>
            </a:extLst>
          </p:cNvPr>
          <p:cNvSpPr/>
          <p:nvPr/>
        </p:nvSpPr>
        <p:spPr>
          <a:xfrm>
            <a:off x="3658332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70B197-DC8E-1440-8CDA-15384B17A3F8}"/>
              </a:ext>
            </a:extLst>
          </p:cNvPr>
          <p:cNvSpPr/>
          <p:nvPr/>
        </p:nvSpPr>
        <p:spPr>
          <a:xfrm>
            <a:off x="4443748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C1AB9B-4368-364B-A894-1BFB258A1EA2}"/>
              </a:ext>
            </a:extLst>
          </p:cNvPr>
          <p:cNvSpPr/>
          <p:nvPr/>
        </p:nvSpPr>
        <p:spPr>
          <a:xfrm>
            <a:off x="5229164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F26D87-4B49-124B-A530-3F4C3D78215C}"/>
              </a:ext>
            </a:extLst>
          </p:cNvPr>
          <p:cNvSpPr/>
          <p:nvPr/>
        </p:nvSpPr>
        <p:spPr>
          <a:xfrm>
            <a:off x="6014580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6469232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(II)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(vs):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res = vs[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vs[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:]: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&gt; res: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v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7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30D9C0-8BFE-CE45-BD80-0AFE789F33FF}"/>
              </a:ext>
            </a:extLst>
          </p:cNvPr>
          <p:cNvSpPr/>
          <p:nvPr/>
        </p:nvSpPr>
        <p:spPr>
          <a:xfrm>
            <a:off x="2087500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0012D7-48FE-B447-8B97-E005F5C21EF9}"/>
              </a:ext>
            </a:extLst>
          </p:cNvPr>
          <p:cNvSpPr/>
          <p:nvPr/>
        </p:nvSpPr>
        <p:spPr>
          <a:xfrm>
            <a:off x="2872916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187235-FDDC-9640-A55A-B16994AC180E}"/>
              </a:ext>
            </a:extLst>
          </p:cNvPr>
          <p:cNvSpPr/>
          <p:nvPr/>
        </p:nvSpPr>
        <p:spPr>
          <a:xfrm>
            <a:off x="3658332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D82F19-3387-CA40-9827-136D124E30C7}"/>
              </a:ext>
            </a:extLst>
          </p:cNvPr>
          <p:cNvSpPr/>
          <p:nvPr/>
        </p:nvSpPr>
        <p:spPr>
          <a:xfrm>
            <a:off x="4443748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B09C10-4FDF-5443-98AB-C77474012162}"/>
              </a:ext>
            </a:extLst>
          </p:cNvPr>
          <p:cNvSpPr/>
          <p:nvPr/>
        </p:nvSpPr>
        <p:spPr>
          <a:xfrm>
            <a:off x="5229164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7BA984-101C-D647-BBC3-83310FC1AA07}"/>
              </a:ext>
            </a:extLst>
          </p:cNvPr>
          <p:cNvSpPr/>
          <p:nvPr/>
        </p:nvSpPr>
        <p:spPr>
          <a:xfrm>
            <a:off x="6014580" y="4293096"/>
            <a:ext cx="785416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8027282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(III)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(vs):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res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vs: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res = res + v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res = res /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(vs)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7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6317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(IV)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825206"/>
          </a:xfrm>
        </p:spPr>
        <p:txBody>
          <a:bodyPr/>
          <a:lstStyle/>
          <a:p>
            <a:pPr marL="0" indent="0">
              <a:buNone/>
            </a:pP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duplicates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(vs):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s = </a:t>
            </a:r>
            <a:r>
              <a:rPr lang="en-GB" sz="16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res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vs: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 in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s: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s.add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(v)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7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558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Custom Design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FA1AC"/>
      </a:accent1>
      <a:accent2>
        <a:srgbClr val="459CBD"/>
      </a:accent2>
      <a:accent3>
        <a:srgbClr val="FFFFFF"/>
      </a:accent3>
      <a:accent4>
        <a:srgbClr val="000000"/>
      </a:accent4>
      <a:accent5>
        <a:srgbClr val="C0CDD2"/>
      </a:accent5>
      <a:accent6>
        <a:srgbClr val="3E8DAB"/>
      </a:accent6>
      <a:hlink>
        <a:srgbClr val="A8C0D1"/>
      </a:hlink>
      <a:folHlink>
        <a:srgbClr val="C88BA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459CBD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3E8DAB"/>
        </a:accent6>
        <a:hlink>
          <a:srgbClr val="A8C0D1"/>
        </a:hlink>
        <a:folHlink>
          <a:srgbClr val="C88B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34291</TotalTime>
  <Words>2952</Words>
  <Application>Microsoft Macintosh PowerPoint</Application>
  <PresentationFormat>On-screen Show (4:3)</PresentationFormat>
  <Paragraphs>391</Paragraphs>
  <Slides>37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Cambria Math</vt:lpstr>
      <vt:lpstr>Consolas</vt:lpstr>
      <vt:lpstr>Helvetica Neue</vt:lpstr>
      <vt:lpstr>Helvetica Neue Light</vt:lpstr>
      <vt:lpstr>Times New Roman</vt:lpstr>
      <vt:lpstr>1_Custom Design</vt:lpstr>
      <vt:lpstr>PowerPoint Presentation</vt:lpstr>
      <vt:lpstr>Imperative  Programming (RECAP)</vt:lpstr>
      <vt:lpstr>Our Python (Imperative) Journey</vt:lpstr>
      <vt:lpstr>Review Exercise 5</vt:lpstr>
      <vt:lpstr>Solution</vt:lpstr>
      <vt:lpstr>Solution (I)</vt:lpstr>
      <vt:lpstr>Solution (II)</vt:lpstr>
      <vt:lpstr>Solution (III)</vt:lpstr>
      <vt:lpstr>Solution (IV)</vt:lpstr>
      <vt:lpstr>Solution (V)</vt:lpstr>
      <vt:lpstr>Review Exercise 6</vt:lpstr>
      <vt:lpstr>Solution</vt:lpstr>
      <vt:lpstr>Object-Oriented Programming</vt:lpstr>
      <vt:lpstr>Our Second Python (OOP) Journey</vt:lpstr>
      <vt:lpstr>Why Object-Oriented Programming?</vt:lpstr>
      <vt:lpstr>Object-Oriented Programming</vt:lpstr>
      <vt:lpstr>Some Key Terms in OOP</vt:lpstr>
      <vt:lpstr>Classes vs. Objects</vt:lpstr>
      <vt:lpstr>Attributes vs. Methods</vt:lpstr>
      <vt:lpstr>You Already Worked with Objects</vt:lpstr>
      <vt:lpstr>A Class in Python</vt:lpstr>
      <vt:lpstr>Basic Class</vt:lpstr>
      <vt:lpstr>OOP Features</vt:lpstr>
      <vt:lpstr>Inheritance</vt:lpstr>
      <vt:lpstr>Inheritance: Class Diagram</vt:lpstr>
      <vt:lpstr>Example: Animal Class</vt:lpstr>
      <vt:lpstr>Animal Class Diagram</vt:lpstr>
      <vt:lpstr>Inheritance: How is it done?</vt:lpstr>
      <vt:lpstr>Multiple Inheritance</vt:lpstr>
      <vt:lpstr>Polymorphism</vt:lpstr>
      <vt:lpstr>Polymorphism</vt:lpstr>
      <vt:lpstr>Encapsulation</vt:lpstr>
      <vt:lpstr>Encapsulation</vt:lpstr>
      <vt:lpstr>Private Attributes</vt:lpstr>
      <vt:lpstr>Summary</vt:lpstr>
      <vt:lpstr>Exercise 7 (30 Minutes)</vt:lpstr>
      <vt:lpstr>Exercise 8 (10 Minutes)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Simon Brown</dc:creator>
  <cp:lastModifiedBy>Lipani, Aldo</cp:lastModifiedBy>
  <cp:revision>501</cp:revision>
  <cp:lastPrinted>2012-07-12T12:58:07Z</cp:lastPrinted>
  <dcterms:created xsi:type="dcterms:W3CDTF">2012-10-26T04:04:39Z</dcterms:created>
  <dcterms:modified xsi:type="dcterms:W3CDTF">2020-10-03T15:10:31Z</dcterms:modified>
</cp:coreProperties>
</file>